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327" r:id="rId2"/>
    <p:sldId id="256" r:id="rId3"/>
    <p:sldId id="322" r:id="rId4"/>
    <p:sldId id="312" r:id="rId5"/>
    <p:sldId id="304" r:id="rId6"/>
    <p:sldId id="313" r:id="rId7"/>
    <p:sldId id="272" r:id="rId8"/>
    <p:sldId id="271" r:id="rId9"/>
    <p:sldId id="314" r:id="rId10"/>
    <p:sldId id="326" r:id="rId11"/>
    <p:sldId id="305" r:id="rId12"/>
    <p:sldId id="325" r:id="rId13"/>
    <p:sldId id="278" r:id="rId14"/>
    <p:sldId id="279" r:id="rId15"/>
    <p:sldId id="269" r:id="rId16"/>
    <p:sldId id="273" r:id="rId17"/>
    <p:sldId id="281" r:id="rId18"/>
    <p:sldId id="280" r:id="rId19"/>
    <p:sldId id="308" r:id="rId20"/>
    <p:sldId id="274" r:id="rId21"/>
    <p:sldId id="275" r:id="rId22"/>
    <p:sldId id="297" r:id="rId23"/>
    <p:sldId id="298" r:id="rId24"/>
    <p:sldId id="299" r:id="rId25"/>
    <p:sldId id="300" r:id="rId26"/>
    <p:sldId id="303" r:id="rId27"/>
    <p:sldId id="311" r:id="rId28"/>
    <p:sldId id="301" r:id="rId29"/>
    <p:sldId id="302" r:id="rId30"/>
    <p:sldId id="276" r:id="rId31"/>
    <p:sldId id="307" r:id="rId32"/>
    <p:sldId id="282" r:id="rId33"/>
    <p:sldId id="283" r:id="rId34"/>
    <p:sldId id="289" r:id="rId35"/>
    <p:sldId id="315" r:id="rId36"/>
    <p:sldId id="290" r:id="rId37"/>
    <p:sldId id="316" r:id="rId38"/>
    <p:sldId id="291" r:id="rId39"/>
    <p:sldId id="317" r:id="rId40"/>
    <p:sldId id="318" r:id="rId41"/>
    <p:sldId id="288" r:id="rId42"/>
    <p:sldId id="328" r:id="rId43"/>
    <p:sldId id="284" r:id="rId44"/>
    <p:sldId id="306" r:id="rId45"/>
    <p:sldId id="319" r:id="rId46"/>
    <p:sldId id="320" r:id="rId47"/>
    <p:sldId id="286" r:id="rId48"/>
    <p:sldId id="329" r:id="rId49"/>
    <p:sldId id="331" r:id="rId50"/>
    <p:sldId id="287" r:id="rId51"/>
    <p:sldId id="294" r:id="rId52"/>
    <p:sldId id="257" r:id="rId53"/>
    <p:sldId id="258" r:id="rId54"/>
    <p:sldId id="261" r:id="rId55"/>
    <p:sldId id="259" r:id="rId56"/>
    <p:sldId id="260" r:id="rId57"/>
    <p:sldId id="262" r:id="rId58"/>
    <p:sldId id="264" r:id="rId59"/>
    <p:sldId id="266" r:id="rId60"/>
    <p:sldId id="265" r:id="rId61"/>
  </p:sldIdLst>
  <p:sldSz cx="12192000" cy="6858000"/>
  <p:notesSz cx="6858000" cy="9144000"/>
  <p:embeddedFontLst>
    <p:embeddedFont>
      <p:font typeface="Segoe UI Black" panose="020B0A02040204020203" pitchFamily="34" charset="0"/>
      <p:bold r:id="rId63"/>
      <p:boldItalic r:id="rId64"/>
    </p:embeddedFont>
    <p:embeddedFont>
      <p:font typeface="Showcard Gothic" panose="04020904020102020604" pitchFamily="82" charset="0"/>
      <p:regular r:id="rId65"/>
    </p:embeddedFont>
    <p:embeddedFont>
      <p:font typeface="Microsoft Sans Serif" panose="020B0604020202020204" pitchFamily="34" charset="0"/>
      <p:regular r:id="rId66"/>
    </p:embeddedFont>
    <p:embeddedFont>
      <p:font typeface="Stencil" panose="040409050D0802020404" pitchFamily="82" charset="0"/>
      <p:regular r:id="rId67"/>
    </p:embeddedFont>
    <p:embeddedFont>
      <p:font typeface="Segoe UI Light" panose="020B0502040204020203" pitchFamily="34" charset="0"/>
      <p:regular r:id="rId68"/>
      <p:italic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D6AF7D-D110-429E-887A-21BE62CF47E0}">
          <p14:sldIdLst>
            <p14:sldId id="327"/>
            <p14:sldId id="256"/>
            <p14:sldId id="322"/>
            <p14:sldId id="312"/>
          </p14:sldIdLst>
        </p14:section>
        <p14:section name="Prerequisites" id="{AD1C10FF-5D92-49B6-9E90-803C6CEA050E}">
          <p14:sldIdLst>
            <p14:sldId id="304"/>
            <p14:sldId id="313"/>
            <p14:sldId id="272"/>
            <p14:sldId id="271"/>
            <p14:sldId id="314"/>
            <p14:sldId id="326"/>
          </p14:sldIdLst>
        </p14:section>
        <p14:section name="Setting up and Claiming the Photon" id="{1BA86BF9-6B73-4096-89C6-A4335BC74950}">
          <p14:sldIdLst>
            <p14:sldId id="305"/>
            <p14:sldId id="325"/>
            <p14:sldId id="278"/>
            <p14:sldId id="279"/>
            <p14:sldId id="269"/>
            <p14:sldId id="273"/>
            <p14:sldId id="281"/>
            <p14:sldId id="280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82"/>
            <p14:sldId id="283"/>
            <p14:sldId id="289"/>
            <p14:sldId id="315"/>
            <p14:sldId id="290"/>
            <p14:sldId id="316"/>
            <p14:sldId id="291"/>
            <p14:sldId id="317"/>
            <p14:sldId id="318"/>
            <p14:sldId id="288"/>
            <p14:sldId id="328"/>
            <p14:sldId id="284"/>
          </p14:sldIdLst>
        </p14:section>
        <p14:section name="Monitoring" id="{AEEA81E6-EE87-4A75-8071-3C3840CE49D3}">
          <p14:sldIdLst>
            <p14:sldId id="306"/>
            <p14:sldId id="319"/>
            <p14:sldId id="320"/>
            <p14:sldId id="286"/>
            <p14:sldId id="329"/>
            <p14:sldId id="331"/>
            <p14:sldId id="287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8C2"/>
    <a:srgbClr val="1FA4D3"/>
    <a:srgbClr val="17C8DB"/>
    <a:srgbClr val="C00000"/>
    <a:srgbClr val="006FD4"/>
    <a:srgbClr val="993300"/>
    <a:srgbClr val="FFFFFF"/>
    <a:srgbClr val="808080"/>
    <a:srgbClr val="1A1A1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426184" y="6294640"/>
            <a:ext cx="3339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http://aka.ms/hcicsource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build.particle.io/buil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s://raw.githubusercontent.com/toolboc/ParticleWeatherShield/master/Code/webhook.js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oolboc/ParticleWeatherShield/master/Code/ParticleWeatherShield.c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ka.ms/pw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ashboard.particle.io/user/log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hci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pws" TargetMode="External"/><Relationship Id="rId2" Type="http://schemas.openxmlformats.org/officeDocument/2006/relationships/hyperlink" Target="http://aka.ms/sparkfuns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iotre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509" y="508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Welcome 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8" y="2038350"/>
            <a:ext cx="4906601" cy="3243639"/>
          </a:xfrm>
        </p:spPr>
      </p:pic>
    </p:spTree>
    <p:extLst>
      <p:ext uri="{BB962C8B-B14F-4D97-AF65-F5344CB8AC3E}">
        <p14:creationId xmlns:p14="http://schemas.microsoft.com/office/powerpoint/2010/main" val="161495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77" y="3886200"/>
            <a:ext cx="9050106" cy="2178048"/>
            <a:chOff x="1555708" y="3886200"/>
            <a:chExt cx="9050106" cy="2178048"/>
          </a:xfrm>
        </p:grpSpPr>
        <p:sp>
          <p:nvSpPr>
            <p:cNvPr id="4" name="TextBox 3"/>
            <p:cNvSpPr txBox="1"/>
            <p:nvPr/>
          </p:nvSpPr>
          <p:spPr>
            <a:xfrm>
              <a:off x="1555708" y="5479473"/>
              <a:ext cx="9050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DOWNLOAD FILES FROM </a:t>
              </a:r>
              <a:r>
                <a:rPr lang="en-US" sz="3200" dirty="0">
                  <a:hlinkClick r:id="rId3"/>
                </a:rPr>
                <a:t>http://aka.ms/hcicsource</a:t>
              </a:r>
              <a:r>
                <a:rPr lang="en-US" sz="3200" dirty="0"/>
                <a:t> 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02782" y="3886200"/>
              <a:ext cx="976745" cy="49183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9448802" y="4100945"/>
              <a:ext cx="943834" cy="1676399"/>
            </a:xfrm>
            <a:custGeom>
              <a:avLst/>
              <a:gdLst>
                <a:gd name="connsiteX0" fmla="*/ 353291 w 353291"/>
                <a:gd name="connsiteY0" fmla="*/ 1717963 h 1717963"/>
                <a:gd name="connsiteX1" fmla="*/ 0 w 353291"/>
                <a:gd name="connsiteY1" fmla="*/ 0 h 1717963"/>
                <a:gd name="connsiteX0" fmla="*/ 353291 w 374593"/>
                <a:gd name="connsiteY0" fmla="*/ 1718300 h 1718300"/>
                <a:gd name="connsiteX1" fmla="*/ 0 w 374593"/>
                <a:gd name="connsiteY1" fmla="*/ 337 h 1718300"/>
                <a:gd name="connsiteX0" fmla="*/ 353291 w 801468"/>
                <a:gd name="connsiteY0" fmla="*/ 1718374 h 1718374"/>
                <a:gd name="connsiteX1" fmla="*/ 0 w 801468"/>
                <a:gd name="connsiteY1" fmla="*/ 411 h 1718374"/>
                <a:gd name="connsiteX0" fmla="*/ 353291 w 819299"/>
                <a:gd name="connsiteY0" fmla="*/ 1717963 h 1717963"/>
                <a:gd name="connsiteX1" fmla="*/ 0 w 819299"/>
                <a:gd name="connsiteY1" fmla="*/ 0 h 1717963"/>
                <a:gd name="connsiteX0" fmla="*/ 353291 w 826659"/>
                <a:gd name="connsiteY0" fmla="*/ 1717963 h 1717963"/>
                <a:gd name="connsiteX1" fmla="*/ 0 w 826659"/>
                <a:gd name="connsiteY1" fmla="*/ 0 h 1717963"/>
                <a:gd name="connsiteX0" fmla="*/ 450273 w 893945"/>
                <a:gd name="connsiteY0" fmla="*/ 1745672 h 1745672"/>
                <a:gd name="connsiteX1" fmla="*/ 0 w 893945"/>
                <a:gd name="connsiteY1" fmla="*/ 0 h 1745672"/>
                <a:gd name="connsiteX0" fmla="*/ 547255 w 964184"/>
                <a:gd name="connsiteY0" fmla="*/ 1697181 h 1697181"/>
                <a:gd name="connsiteX1" fmla="*/ 0 w 964184"/>
                <a:gd name="connsiteY1" fmla="*/ 0 h 1697181"/>
                <a:gd name="connsiteX0" fmla="*/ 519546 w 943834"/>
                <a:gd name="connsiteY0" fmla="*/ 1676399 h 1676399"/>
                <a:gd name="connsiteX1" fmla="*/ 0 w 943834"/>
                <a:gd name="connsiteY1" fmla="*/ 0 h 16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34" h="1676399">
                  <a:moveTo>
                    <a:pt x="519546" y="1676399"/>
                  </a:moveTo>
                  <a:cubicBezTo>
                    <a:pt x="1406236" y="889000"/>
                    <a:pt x="741219" y="80819"/>
                    <a:pt x="0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09705" y="1853955"/>
            <a:ext cx="2873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Windows, “unblock” the .zip before you extract it: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Right-click on .zip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“unblock”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Click “OK” </a:t>
            </a:r>
          </a:p>
        </p:txBody>
      </p:sp>
    </p:spTree>
    <p:extLst>
      <p:ext uri="{BB962C8B-B14F-4D97-AF65-F5344CB8AC3E}">
        <p14:creationId xmlns:p14="http://schemas.microsoft.com/office/powerpoint/2010/main" val="326472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3316288"/>
            <a:ext cx="10515600" cy="2852737"/>
          </a:xfrm>
        </p:spPr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28" y="0"/>
            <a:ext cx="2436622" cy="3451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5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57" y="1638311"/>
            <a:ext cx="7338153" cy="4253135"/>
          </a:xfrm>
          <a:prstGeom prst="rect">
            <a:avLst/>
          </a:prstGeom>
        </p:spPr>
      </p:pic>
      <p:pic>
        <p:nvPicPr>
          <p:cNvPr id="6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0066" y="2880288"/>
            <a:ext cx="3849535" cy="2054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2244" y="1896176"/>
            <a:ext cx="2675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Photon’s USB port on the same edge as the Rain and Wind sensor jacks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5210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13095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0151" y="1962959"/>
            <a:ext cx="1010114" cy="871564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using</a:t>
            </a:r>
          </a:p>
          <a:p>
            <a:pPr lvl="1"/>
            <a:r>
              <a:rPr lang="en-US" sz="3600" dirty="0"/>
              <a:t>U: </a:t>
            </a:r>
            <a:r>
              <a:rPr lang="en-US" sz="3600" dirty="0">
                <a:highlight>
                  <a:srgbClr val="FFFF00"/>
                </a:highlight>
              </a:rPr>
              <a:t>&lt;id&gt;@mailinator.com</a:t>
            </a:r>
          </a:p>
          <a:p>
            <a:pPr lvl="1"/>
            <a:r>
              <a:rPr lang="en-US" sz="3600" dirty="0"/>
              <a:t>P: </a:t>
            </a:r>
            <a:r>
              <a:rPr lang="en-US" sz="3600" dirty="0">
                <a:highlight>
                  <a:srgbClr val="FFFF00"/>
                </a:highlight>
              </a:rPr>
              <a:t>&lt;id&gt;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prompt / terminal window:</a:t>
            </a:r>
            <a:br>
              <a:rPr lang="en-US" dirty="0"/>
            </a:b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particle build account you created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C:\Users\BRETST~1\AppData\Local\Temp\SNAGHTML2b4b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18" y="4343626"/>
            <a:ext cx="7414682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5500" y="2986088"/>
            <a:ext cx="10515600" cy="2852737"/>
          </a:xfrm>
        </p:spPr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71450"/>
            <a:ext cx="4391025" cy="292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61" y="279400"/>
            <a:ext cx="5722366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9474" y="796637"/>
            <a:ext cx="9144000" cy="1892904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2B78C2"/>
                </a:solidFill>
                <a:latin typeface="Ice Caps" panose="00000400000000000000" pitchFamily="2" charset="0"/>
              </a:rPr>
              <a:t>How Cold is </a:t>
            </a:r>
            <a:r>
              <a:rPr lang="en-US" sz="8000" dirty="0" err="1">
                <a:solidFill>
                  <a:srgbClr val="2B78C2"/>
                </a:solidFill>
                <a:latin typeface="Ice Caps" panose="00000400000000000000" pitchFamily="2" charset="0"/>
              </a:rPr>
              <a:t>CodeMash</a:t>
            </a:r>
            <a:r>
              <a:rPr lang="en-US" sz="8000" dirty="0">
                <a:solidFill>
                  <a:srgbClr val="2B78C2"/>
                </a:solidFill>
                <a:latin typeface="Showcard Gothic" panose="04020904020102020604" pitchFamily="82" charset="0"/>
              </a:rPr>
              <a:t>?</a:t>
            </a:r>
            <a:endParaRPr lang="en-US" sz="8000" dirty="0">
              <a:solidFill>
                <a:srgbClr val="2B78C2"/>
              </a:solidFill>
              <a:latin typeface="Showcard Gothic" panose="04020904020102020604" pitchFamily="82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1359" y="3277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84" y="2800350"/>
            <a:ext cx="3282950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aka.ms/</a:t>
            </a:r>
            <a:r>
              <a:rPr lang="en-US" sz="6000" dirty="0" err="1">
                <a:hlinkClick r:id="rId2"/>
              </a:rPr>
              <a:t>hcicwebhook</a:t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HowColdIsCodemash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cm2017-ns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”Weather”,</a:t>
            </a: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“My Organization”,</a:t>
            </a:r>
          </a:p>
          <a:p>
            <a:r>
              <a:rPr lang="en-US" dirty="0">
                <a:latin typeface="Consolas" panose="020B0609020204030204" pitchFamily="49" charset="0"/>
              </a:rPr>
              <a:t>  “d”: “My Device Name”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“My Location”,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/>
              <a:t>Particle.Publish</a:t>
            </a:r>
            <a:r>
              <a:rPr lang="en-US" sz="2000" b="1" dirty="0"/>
              <a:t>() 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938867"/>
            <a:ext cx="6192456" cy="2245276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Hub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key name and key used here are from an event hub that Michael Bolton has setup already in the cloud for you to use.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4413" y="1745673"/>
            <a:ext cx="408839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 Configure These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26195" y="1745673"/>
            <a:ext cx="7380896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Pre-Existing Services</a:t>
            </a:r>
          </a:p>
        </p:txBody>
      </p:sp>
      <p:sp>
        <p:nvSpPr>
          <p:cNvPr id="9" name="Freeform 8"/>
          <p:cNvSpPr/>
          <p:nvPr/>
        </p:nvSpPr>
        <p:spPr>
          <a:xfrm>
            <a:off x="4267574" y="1745673"/>
            <a:ext cx="0" cy="4191000"/>
          </a:xfrm>
          <a:custGeom>
            <a:avLst/>
            <a:gdLst>
              <a:gd name="connsiteX0" fmla="*/ 0 w 0"/>
              <a:gd name="connsiteY0" fmla="*/ 0 h 4191000"/>
              <a:gd name="connsiteX1" fmla="*/ 0 w 0"/>
              <a:gd name="connsiteY1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ArchitEcture</a:t>
            </a:r>
            <a:r>
              <a:rPr lang="en-US" dirty="0"/>
              <a:t> overview</a:t>
            </a:r>
          </a:p>
        </p:txBody>
      </p:sp>
      <p:pic>
        <p:nvPicPr>
          <p:cNvPr id="6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444" y="3649506"/>
            <a:ext cx="2118095" cy="1227631"/>
          </a:xfrm>
          <a:prstGeom prst="rect">
            <a:avLst/>
          </a:prstGeom>
        </p:spPr>
      </p:pic>
      <p:pic>
        <p:nvPicPr>
          <p:cNvPr id="4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285" y="3960165"/>
            <a:ext cx="1111134" cy="593098"/>
          </a:xfrm>
          <a:prstGeom prst="rect">
            <a:avLst/>
          </a:prstGeom>
        </p:spPr>
      </p:pic>
      <p:grpSp>
        <p:nvGrpSpPr>
          <p:cNvPr id="26" name="Service Bus Namespace"/>
          <p:cNvGrpSpPr/>
          <p:nvPr/>
        </p:nvGrpSpPr>
        <p:grpSpPr>
          <a:xfrm>
            <a:off x="4429935" y="2740859"/>
            <a:ext cx="3480117" cy="2293443"/>
            <a:chOff x="3560612" y="2016836"/>
            <a:chExt cx="3480117" cy="2293443"/>
          </a:xfrm>
        </p:grpSpPr>
        <p:sp>
          <p:nvSpPr>
            <p:cNvPr id="27" name="Rectangle 26"/>
            <p:cNvSpPr/>
            <p:nvPr/>
          </p:nvSpPr>
          <p:spPr>
            <a:xfrm>
              <a:off x="3560612" y="2016836"/>
              <a:ext cx="3480117" cy="2293443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9715" y="2154919"/>
              <a:ext cx="2314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cm2017-ns</a:t>
              </a:r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 Namespace</a:t>
              </a:r>
              <a:endParaRPr lang="en-US" sz="1600" b="1" i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863522" y="2110158"/>
              <a:ext cx="568797" cy="674298"/>
            </a:xfrm>
            <a:custGeom>
              <a:avLst/>
              <a:gdLst>
                <a:gd name="connsiteX0" fmla="*/ 58738 w 196850"/>
                <a:gd name="connsiteY0" fmla="*/ 139700 h 233362"/>
                <a:gd name="connsiteX1" fmla="*/ 82550 w 196850"/>
                <a:gd name="connsiteY1" fmla="*/ 139700 h 233362"/>
                <a:gd name="connsiteX2" fmla="*/ 82550 w 196850"/>
                <a:gd name="connsiteY2" fmla="*/ 188912 h 233362"/>
                <a:gd name="connsiteX3" fmla="*/ 103188 w 196850"/>
                <a:gd name="connsiteY3" fmla="*/ 188912 h 233362"/>
                <a:gd name="connsiteX4" fmla="*/ 71438 w 196850"/>
                <a:gd name="connsiteY4" fmla="*/ 233362 h 233362"/>
                <a:gd name="connsiteX5" fmla="*/ 38100 w 196850"/>
                <a:gd name="connsiteY5" fmla="*/ 188912 h 233362"/>
                <a:gd name="connsiteX6" fmla="*/ 58738 w 196850"/>
                <a:gd name="connsiteY6" fmla="*/ 188912 h 233362"/>
                <a:gd name="connsiteX7" fmla="*/ 41275 w 196850"/>
                <a:gd name="connsiteY7" fmla="*/ 114300 h 233362"/>
                <a:gd name="connsiteX8" fmla="*/ 100013 w 196850"/>
                <a:gd name="connsiteY8" fmla="*/ 114300 h 233362"/>
                <a:gd name="connsiteX9" fmla="*/ 100013 w 196850"/>
                <a:gd name="connsiteY9" fmla="*/ 131762 h 233362"/>
                <a:gd name="connsiteX10" fmla="*/ 41275 w 196850"/>
                <a:gd name="connsiteY10" fmla="*/ 131762 h 233362"/>
                <a:gd name="connsiteX11" fmla="*/ 41275 w 196850"/>
                <a:gd name="connsiteY11" fmla="*/ 90487 h 233362"/>
                <a:gd name="connsiteX12" fmla="*/ 100013 w 196850"/>
                <a:gd name="connsiteY12" fmla="*/ 90487 h 233362"/>
                <a:gd name="connsiteX13" fmla="*/ 100013 w 196850"/>
                <a:gd name="connsiteY13" fmla="*/ 107949 h 233362"/>
                <a:gd name="connsiteX14" fmla="*/ 41275 w 196850"/>
                <a:gd name="connsiteY14" fmla="*/ 107949 h 233362"/>
                <a:gd name="connsiteX15" fmla="*/ 41275 w 196850"/>
                <a:gd name="connsiteY15" fmla="*/ 66675 h 233362"/>
                <a:gd name="connsiteX16" fmla="*/ 100013 w 196850"/>
                <a:gd name="connsiteY16" fmla="*/ 66675 h 233362"/>
                <a:gd name="connsiteX17" fmla="*/ 100013 w 196850"/>
                <a:gd name="connsiteY17" fmla="*/ 82550 h 233362"/>
                <a:gd name="connsiteX18" fmla="*/ 41275 w 196850"/>
                <a:gd name="connsiteY18" fmla="*/ 82550 h 233362"/>
                <a:gd name="connsiteX19" fmla="*/ 90487 w 196850"/>
                <a:gd name="connsiteY19" fmla="*/ 26987 h 233362"/>
                <a:gd name="connsiteX20" fmla="*/ 150800 w 196850"/>
                <a:gd name="connsiteY20" fmla="*/ 106855 h 233362"/>
                <a:gd name="connsiteX21" fmla="*/ 158136 w 196850"/>
                <a:gd name="connsiteY21" fmla="*/ 106855 h 233362"/>
                <a:gd name="connsiteX22" fmla="*/ 196850 w 196850"/>
                <a:gd name="connsiteY22" fmla="*/ 139861 h 233362"/>
                <a:gd name="connsiteX23" fmla="*/ 196850 w 196850"/>
                <a:gd name="connsiteY23" fmla="*/ 171237 h 233362"/>
                <a:gd name="connsiteX24" fmla="*/ 187477 w 196850"/>
                <a:gd name="connsiteY24" fmla="*/ 179387 h 233362"/>
                <a:gd name="connsiteX25" fmla="*/ 90487 w 196850"/>
                <a:gd name="connsiteY25" fmla="*/ 179387 h 233362"/>
                <a:gd name="connsiteX26" fmla="*/ 90487 w 196850"/>
                <a:gd name="connsiteY26" fmla="*/ 154938 h 233362"/>
                <a:gd name="connsiteX27" fmla="*/ 172399 w 196850"/>
                <a:gd name="connsiteY27" fmla="*/ 154938 h 233362"/>
                <a:gd name="connsiteX28" fmla="*/ 172399 w 196850"/>
                <a:gd name="connsiteY28" fmla="*/ 140676 h 233362"/>
                <a:gd name="connsiteX29" fmla="*/ 156913 w 196850"/>
                <a:gd name="connsiteY29" fmla="*/ 129674 h 233362"/>
                <a:gd name="connsiteX30" fmla="*/ 124311 w 196850"/>
                <a:gd name="connsiteY30" fmla="*/ 130081 h 233362"/>
                <a:gd name="connsiteX31" fmla="*/ 124719 w 196850"/>
                <a:gd name="connsiteY31" fmla="*/ 113782 h 233362"/>
                <a:gd name="connsiteX32" fmla="*/ 90487 w 196850"/>
                <a:gd name="connsiteY32" fmla="*/ 50214 h 233362"/>
                <a:gd name="connsiteX33" fmla="*/ 7726 w 196850"/>
                <a:gd name="connsiteY33" fmla="*/ 0 h 233362"/>
                <a:gd name="connsiteX34" fmla="*/ 76043 w 196850"/>
                <a:gd name="connsiteY34" fmla="*/ 0 h 233362"/>
                <a:gd name="connsiteX35" fmla="*/ 81330 w 196850"/>
                <a:gd name="connsiteY35" fmla="*/ 7355 h 233362"/>
                <a:gd name="connsiteX36" fmla="*/ 81330 w 196850"/>
                <a:gd name="connsiteY36" fmla="*/ 58024 h 233362"/>
                <a:gd name="connsiteX37" fmla="*/ 56931 w 196850"/>
                <a:gd name="connsiteY37" fmla="*/ 58024 h 233362"/>
                <a:gd name="connsiteX38" fmla="*/ 56931 w 196850"/>
                <a:gd name="connsiteY38" fmla="*/ 25334 h 233362"/>
                <a:gd name="connsiteX39" fmla="*/ 24399 w 196850"/>
                <a:gd name="connsiteY39" fmla="*/ 25334 h 233362"/>
                <a:gd name="connsiteX40" fmla="*/ 24399 w 196850"/>
                <a:gd name="connsiteY40" fmla="*/ 114300 h 233362"/>
                <a:gd name="connsiteX41" fmla="*/ 24403 w 196850"/>
                <a:gd name="connsiteY41" fmla="*/ 114300 h 233362"/>
                <a:gd name="connsiteX42" fmla="*/ 24810 w 196850"/>
                <a:gd name="connsiteY42" fmla="*/ 156389 h 233362"/>
                <a:gd name="connsiteX43" fmla="*/ 49213 w 196850"/>
                <a:gd name="connsiteY43" fmla="*/ 156389 h 233362"/>
                <a:gd name="connsiteX44" fmla="*/ 49213 w 196850"/>
                <a:gd name="connsiteY44" fmla="*/ 180975 h 233362"/>
                <a:gd name="connsiteX45" fmla="*/ 8541 w 196850"/>
                <a:gd name="connsiteY45" fmla="*/ 180975 h 233362"/>
                <a:gd name="connsiteX46" fmla="*/ 0 w 196850"/>
                <a:gd name="connsiteY46" fmla="*/ 173057 h 233362"/>
                <a:gd name="connsiteX47" fmla="*/ 0 w 196850"/>
                <a:gd name="connsiteY47" fmla="*/ 138112 h 233362"/>
                <a:gd name="connsiteX48" fmla="*/ 0 w 196850"/>
                <a:gd name="connsiteY48" fmla="*/ 114300 h 233362"/>
                <a:gd name="connsiteX49" fmla="*/ 149 w 196850"/>
                <a:gd name="connsiteY49" fmla="*/ 114300 h 233362"/>
                <a:gd name="connsiteX50" fmla="*/ 813 w 196850"/>
                <a:gd name="connsiteY50" fmla="*/ 8581 h 233362"/>
                <a:gd name="connsiteX51" fmla="*/ 7726 w 196850"/>
                <a:gd name="connsiteY51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6850" h="233362">
                  <a:moveTo>
                    <a:pt x="58738" y="139700"/>
                  </a:moveTo>
                  <a:lnTo>
                    <a:pt x="82550" y="139700"/>
                  </a:lnTo>
                  <a:lnTo>
                    <a:pt x="82550" y="188912"/>
                  </a:lnTo>
                  <a:lnTo>
                    <a:pt x="103188" y="188912"/>
                  </a:lnTo>
                  <a:lnTo>
                    <a:pt x="71438" y="233362"/>
                  </a:lnTo>
                  <a:lnTo>
                    <a:pt x="38100" y="188912"/>
                  </a:lnTo>
                  <a:lnTo>
                    <a:pt x="58738" y="188912"/>
                  </a:lnTo>
                  <a:close/>
                  <a:moveTo>
                    <a:pt x="41275" y="114300"/>
                  </a:moveTo>
                  <a:lnTo>
                    <a:pt x="100013" y="114300"/>
                  </a:lnTo>
                  <a:lnTo>
                    <a:pt x="100013" y="131762"/>
                  </a:lnTo>
                  <a:lnTo>
                    <a:pt x="41275" y="131762"/>
                  </a:lnTo>
                  <a:close/>
                  <a:moveTo>
                    <a:pt x="41275" y="90487"/>
                  </a:moveTo>
                  <a:lnTo>
                    <a:pt x="100013" y="90487"/>
                  </a:lnTo>
                  <a:lnTo>
                    <a:pt x="100013" y="107949"/>
                  </a:lnTo>
                  <a:lnTo>
                    <a:pt x="41275" y="107949"/>
                  </a:lnTo>
                  <a:close/>
                  <a:moveTo>
                    <a:pt x="41275" y="66675"/>
                  </a:moveTo>
                  <a:lnTo>
                    <a:pt x="100013" y="66675"/>
                  </a:lnTo>
                  <a:lnTo>
                    <a:pt x="100013" y="82550"/>
                  </a:lnTo>
                  <a:lnTo>
                    <a:pt x="41275" y="82550"/>
                  </a:lnTo>
                  <a:close/>
                  <a:moveTo>
                    <a:pt x="90487" y="26987"/>
                  </a:moveTo>
                  <a:cubicBezTo>
                    <a:pt x="123089" y="33507"/>
                    <a:pt x="147133" y="57549"/>
                    <a:pt x="150800" y="106855"/>
                  </a:cubicBezTo>
                  <a:lnTo>
                    <a:pt x="158136" y="106855"/>
                  </a:lnTo>
                  <a:cubicBezTo>
                    <a:pt x="179327" y="106855"/>
                    <a:pt x="196850" y="119894"/>
                    <a:pt x="196850" y="139861"/>
                  </a:cubicBezTo>
                  <a:lnTo>
                    <a:pt x="196850" y="171237"/>
                  </a:lnTo>
                  <a:cubicBezTo>
                    <a:pt x="196850" y="172867"/>
                    <a:pt x="189107" y="179387"/>
                    <a:pt x="187477" y="179387"/>
                  </a:cubicBezTo>
                  <a:lnTo>
                    <a:pt x="90487" y="179387"/>
                  </a:lnTo>
                  <a:lnTo>
                    <a:pt x="90487" y="154938"/>
                  </a:lnTo>
                  <a:lnTo>
                    <a:pt x="172399" y="154938"/>
                  </a:lnTo>
                  <a:lnTo>
                    <a:pt x="172399" y="140676"/>
                  </a:lnTo>
                  <a:cubicBezTo>
                    <a:pt x="172399" y="131711"/>
                    <a:pt x="165879" y="129674"/>
                    <a:pt x="156913" y="129674"/>
                  </a:cubicBezTo>
                  <a:lnTo>
                    <a:pt x="124311" y="130081"/>
                  </a:lnTo>
                  <a:lnTo>
                    <a:pt x="124719" y="113782"/>
                  </a:lnTo>
                  <a:cubicBezTo>
                    <a:pt x="124311" y="82405"/>
                    <a:pt x="114938" y="58364"/>
                    <a:pt x="90487" y="50214"/>
                  </a:cubicBezTo>
                  <a:close/>
                  <a:moveTo>
                    <a:pt x="7726" y="0"/>
                  </a:moveTo>
                  <a:lnTo>
                    <a:pt x="76043" y="0"/>
                  </a:lnTo>
                  <a:cubicBezTo>
                    <a:pt x="78077" y="0"/>
                    <a:pt x="82550" y="0"/>
                    <a:pt x="81330" y="7355"/>
                  </a:cubicBezTo>
                  <a:lnTo>
                    <a:pt x="81330" y="58024"/>
                  </a:lnTo>
                  <a:lnTo>
                    <a:pt x="56931" y="58024"/>
                  </a:lnTo>
                  <a:lnTo>
                    <a:pt x="56931" y="25334"/>
                  </a:lnTo>
                  <a:lnTo>
                    <a:pt x="24399" y="25334"/>
                  </a:lnTo>
                  <a:lnTo>
                    <a:pt x="24399" y="114300"/>
                  </a:lnTo>
                  <a:lnTo>
                    <a:pt x="24403" y="114300"/>
                  </a:lnTo>
                  <a:lnTo>
                    <a:pt x="24810" y="156389"/>
                  </a:lnTo>
                  <a:lnTo>
                    <a:pt x="49213" y="156389"/>
                  </a:lnTo>
                  <a:lnTo>
                    <a:pt x="49213" y="180975"/>
                  </a:lnTo>
                  <a:lnTo>
                    <a:pt x="8541" y="180975"/>
                  </a:lnTo>
                  <a:cubicBezTo>
                    <a:pt x="6914" y="180975"/>
                    <a:pt x="0" y="174724"/>
                    <a:pt x="0" y="173057"/>
                  </a:cubicBezTo>
                  <a:lnTo>
                    <a:pt x="0" y="138112"/>
                  </a:lnTo>
                  <a:lnTo>
                    <a:pt x="0" y="114300"/>
                  </a:lnTo>
                  <a:lnTo>
                    <a:pt x="149" y="114300"/>
                  </a:lnTo>
                  <a:lnTo>
                    <a:pt x="813" y="8581"/>
                  </a:lnTo>
                  <a:cubicBezTo>
                    <a:pt x="813" y="0"/>
                    <a:pt x="5693" y="0"/>
                    <a:pt x="7726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0" name="DevceHub Event Hub"/>
          <p:cNvGrpSpPr/>
          <p:nvPr/>
        </p:nvGrpSpPr>
        <p:grpSpPr>
          <a:xfrm>
            <a:off x="4548639" y="3616273"/>
            <a:ext cx="3272172" cy="1299969"/>
            <a:chOff x="3330841" y="4304756"/>
            <a:chExt cx="3272172" cy="1299969"/>
          </a:xfrm>
        </p:grpSpPr>
        <p:sp>
          <p:nvSpPr>
            <p:cNvPr id="31" name="Rectangle 30"/>
            <p:cNvSpPr/>
            <p:nvPr/>
          </p:nvSpPr>
          <p:spPr>
            <a:xfrm>
              <a:off x="3330841" y="4304756"/>
              <a:ext cx="327217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5047" y="4621991"/>
              <a:ext cx="669803" cy="677776"/>
            </a:xfrm>
            <a:custGeom>
              <a:avLst/>
              <a:gdLst>
                <a:gd name="connsiteX0" fmla="*/ 6080 w 266700"/>
                <a:gd name="connsiteY0" fmla="*/ 206375 h 269875"/>
                <a:gd name="connsiteX1" fmla="*/ 32224 w 266700"/>
                <a:gd name="connsiteY1" fmla="*/ 206375 h 269875"/>
                <a:gd name="connsiteX2" fmla="*/ 37943 w 266700"/>
                <a:gd name="connsiteY2" fmla="*/ 211229 h 269875"/>
                <a:gd name="connsiteX3" fmla="*/ 37943 w 266700"/>
                <a:gd name="connsiteY3" fmla="*/ 233878 h 269875"/>
                <a:gd name="connsiteX4" fmla="*/ 230344 w 266700"/>
                <a:gd name="connsiteY4" fmla="*/ 233878 h 269875"/>
                <a:gd name="connsiteX5" fmla="*/ 230344 w 266700"/>
                <a:gd name="connsiteY5" fmla="*/ 212038 h 269875"/>
                <a:gd name="connsiteX6" fmla="*/ 235246 w 266700"/>
                <a:gd name="connsiteY6" fmla="*/ 207184 h 269875"/>
                <a:gd name="connsiteX7" fmla="*/ 261390 w 266700"/>
                <a:gd name="connsiteY7" fmla="*/ 207184 h 269875"/>
                <a:gd name="connsiteX8" fmla="*/ 266700 w 266700"/>
                <a:gd name="connsiteY8" fmla="*/ 212038 h 269875"/>
                <a:gd name="connsiteX9" fmla="*/ 266700 w 266700"/>
                <a:gd name="connsiteY9" fmla="*/ 265022 h 269875"/>
                <a:gd name="connsiteX10" fmla="*/ 262207 w 266700"/>
                <a:gd name="connsiteY10" fmla="*/ 269875 h 269875"/>
                <a:gd name="connsiteX11" fmla="*/ 6080 w 266700"/>
                <a:gd name="connsiteY11" fmla="*/ 269875 h 269875"/>
                <a:gd name="connsiteX12" fmla="*/ 1587 w 266700"/>
                <a:gd name="connsiteY12" fmla="*/ 265022 h 269875"/>
                <a:gd name="connsiteX13" fmla="*/ 1587 w 266700"/>
                <a:gd name="connsiteY13" fmla="*/ 212038 h 269875"/>
                <a:gd name="connsiteX14" fmla="*/ 6080 w 266700"/>
                <a:gd name="connsiteY14" fmla="*/ 206375 h 269875"/>
                <a:gd name="connsiteX15" fmla="*/ 60007 w 266700"/>
                <a:gd name="connsiteY15" fmla="*/ 171450 h 269875"/>
                <a:gd name="connsiteX16" fmla="*/ 95163 w 266700"/>
                <a:gd name="connsiteY16" fmla="*/ 171450 h 269875"/>
                <a:gd name="connsiteX17" fmla="*/ 100012 w 266700"/>
                <a:gd name="connsiteY17" fmla="*/ 175866 h 269875"/>
                <a:gd name="connsiteX18" fmla="*/ 100012 w 266700"/>
                <a:gd name="connsiteY18" fmla="*/ 201959 h 269875"/>
                <a:gd name="connsiteX19" fmla="*/ 95163 w 266700"/>
                <a:gd name="connsiteY19" fmla="*/ 206375 h 269875"/>
                <a:gd name="connsiteX20" fmla="*/ 60007 w 266700"/>
                <a:gd name="connsiteY20" fmla="*/ 206375 h 269875"/>
                <a:gd name="connsiteX21" fmla="*/ 55562 w 266700"/>
                <a:gd name="connsiteY21" fmla="*/ 201959 h 269875"/>
                <a:gd name="connsiteX22" fmla="*/ 55562 w 266700"/>
                <a:gd name="connsiteY22" fmla="*/ 175866 h 269875"/>
                <a:gd name="connsiteX23" fmla="*/ 60007 w 266700"/>
                <a:gd name="connsiteY23" fmla="*/ 171450 h 269875"/>
                <a:gd name="connsiteX24" fmla="*/ 125095 w 266700"/>
                <a:gd name="connsiteY24" fmla="*/ 146050 h 269875"/>
                <a:gd name="connsiteX25" fmla="*/ 160655 w 266700"/>
                <a:gd name="connsiteY25" fmla="*/ 146050 h 269875"/>
                <a:gd name="connsiteX26" fmla="*/ 165100 w 266700"/>
                <a:gd name="connsiteY26" fmla="*/ 150867 h 269875"/>
                <a:gd name="connsiteX27" fmla="*/ 165100 w 266700"/>
                <a:gd name="connsiteY27" fmla="*/ 176559 h 269875"/>
                <a:gd name="connsiteX28" fmla="*/ 160655 w 266700"/>
                <a:gd name="connsiteY28" fmla="*/ 180975 h 269875"/>
                <a:gd name="connsiteX29" fmla="*/ 125095 w 266700"/>
                <a:gd name="connsiteY29" fmla="*/ 180975 h 269875"/>
                <a:gd name="connsiteX30" fmla="*/ 120650 w 266700"/>
                <a:gd name="connsiteY30" fmla="*/ 176559 h 269875"/>
                <a:gd name="connsiteX31" fmla="*/ 120650 w 266700"/>
                <a:gd name="connsiteY31" fmla="*/ 150867 h 269875"/>
                <a:gd name="connsiteX32" fmla="*/ 125095 w 266700"/>
                <a:gd name="connsiteY32" fmla="*/ 146050 h 269875"/>
                <a:gd name="connsiteX33" fmla="*/ 188999 w 266700"/>
                <a:gd name="connsiteY33" fmla="*/ 117475 h 269875"/>
                <a:gd name="connsiteX34" fmla="*/ 224155 w 266700"/>
                <a:gd name="connsiteY34" fmla="*/ 117475 h 269875"/>
                <a:gd name="connsiteX35" fmla="*/ 228600 w 266700"/>
                <a:gd name="connsiteY35" fmla="*/ 122454 h 269875"/>
                <a:gd name="connsiteX36" fmla="*/ 228600 w 266700"/>
                <a:gd name="connsiteY36" fmla="*/ 149009 h 269875"/>
                <a:gd name="connsiteX37" fmla="*/ 228196 w 266700"/>
                <a:gd name="connsiteY37" fmla="*/ 149009 h 269875"/>
                <a:gd name="connsiteX38" fmla="*/ 223347 w 266700"/>
                <a:gd name="connsiteY38" fmla="*/ 153988 h 269875"/>
                <a:gd name="connsiteX39" fmla="*/ 188999 w 266700"/>
                <a:gd name="connsiteY39" fmla="*/ 153988 h 269875"/>
                <a:gd name="connsiteX40" fmla="*/ 184150 w 266700"/>
                <a:gd name="connsiteY40" fmla="*/ 149009 h 269875"/>
                <a:gd name="connsiteX41" fmla="*/ 184150 w 266700"/>
                <a:gd name="connsiteY41" fmla="*/ 122454 h 269875"/>
                <a:gd name="connsiteX42" fmla="*/ 188999 w 266700"/>
                <a:gd name="connsiteY42" fmla="*/ 117475 h 269875"/>
                <a:gd name="connsiteX43" fmla="*/ 60539 w 266700"/>
                <a:gd name="connsiteY43" fmla="*/ 117475 h 269875"/>
                <a:gd name="connsiteX44" fmla="*/ 96623 w 266700"/>
                <a:gd name="connsiteY44" fmla="*/ 117475 h 269875"/>
                <a:gd name="connsiteX45" fmla="*/ 101600 w 266700"/>
                <a:gd name="connsiteY45" fmla="*/ 121891 h 269875"/>
                <a:gd name="connsiteX46" fmla="*/ 101600 w 266700"/>
                <a:gd name="connsiteY46" fmla="*/ 147984 h 269875"/>
                <a:gd name="connsiteX47" fmla="*/ 96623 w 266700"/>
                <a:gd name="connsiteY47" fmla="*/ 152400 h 269875"/>
                <a:gd name="connsiteX48" fmla="*/ 60539 w 266700"/>
                <a:gd name="connsiteY48" fmla="*/ 152400 h 269875"/>
                <a:gd name="connsiteX49" fmla="*/ 55562 w 266700"/>
                <a:gd name="connsiteY49" fmla="*/ 147984 h 269875"/>
                <a:gd name="connsiteX50" fmla="*/ 55562 w 266700"/>
                <a:gd name="connsiteY50" fmla="*/ 121891 h 269875"/>
                <a:gd name="connsiteX51" fmla="*/ 60539 w 266700"/>
                <a:gd name="connsiteY51" fmla="*/ 117475 h 269875"/>
                <a:gd name="connsiteX52" fmla="*/ 125095 w 266700"/>
                <a:gd name="connsiteY52" fmla="*/ 90487 h 269875"/>
                <a:gd name="connsiteX53" fmla="*/ 160655 w 266700"/>
                <a:gd name="connsiteY53" fmla="*/ 90487 h 269875"/>
                <a:gd name="connsiteX54" fmla="*/ 165100 w 266700"/>
                <a:gd name="connsiteY54" fmla="*/ 94903 h 269875"/>
                <a:gd name="connsiteX55" fmla="*/ 165100 w 266700"/>
                <a:gd name="connsiteY55" fmla="*/ 120996 h 269875"/>
                <a:gd name="connsiteX56" fmla="*/ 160655 w 266700"/>
                <a:gd name="connsiteY56" fmla="*/ 125412 h 269875"/>
                <a:gd name="connsiteX57" fmla="*/ 125095 w 266700"/>
                <a:gd name="connsiteY57" fmla="*/ 125412 h 269875"/>
                <a:gd name="connsiteX58" fmla="*/ 120650 w 266700"/>
                <a:gd name="connsiteY58" fmla="*/ 120996 h 269875"/>
                <a:gd name="connsiteX59" fmla="*/ 120650 w 266700"/>
                <a:gd name="connsiteY59" fmla="*/ 94903 h 269875"/>
                <a:gd name="connsiteX60" fmla="*/ 125095 w 266700"/>
                <a:gd name="connsiteY60" fmla="*/ 90487 h 269875"/>
                <a:gd name="connsiteX61" fmla="*/ 60084 w 266700"/>
                <a:gd name="connsiteY61" fmla="*/ 61912 h 269875"/>
                <a:gd name="connsiteX62" fmla="*/ 95845 w 266700"/>
                <a:gd name="connsiteY62" fmla="*/ 61912 h 269875"/>
                <a:gd name="connsiteX63" fmla="*/ 101600 w 266700"/>
                <a:gd name="connsiteY63" fmla="*/ 66326 h 269875"/>
                <a:gd name="connsiteX64" fmla="*/ 101600 w 266700"/>
                <a:gd name="connsiteY64" fmla="*/ 93610 h 269875"/>
                <a:gd name="connsiteX65" fmla="*/ 96668 w 266700"/>
                <a:gd name="connsiteY65" fmla="*/ 98425 h 269875"/>
                <a:gd name="connsiteX66" fmla="*/ 60084 w 266700"/>
                <a:gd name="connsiteY66" fmla="*/ 98425 h 269875"/>
                <a:gd name="connsiteX67" fmla="*/ 55562 w 266700"/>
                <a:gd name="connsiteY67" fmla="*/ 93610 h 269875"/>
                <a:gd name="connsiteX68" fmla="*/ 55562 w 266700"/>
                <a:gd name="connsiteY68" fmla="*/ 66326 h 269875"/>
                <a:gd name="connsiteX69" fmla="*/ 60084 w 266700"/>
                <a:gd name="connsiteY69" fmla="*/ 61912 h 269875"/>
                <a:gd name="connsiteX70" fmla="*/ 4887 w 266700"/>
                <a:gd name="connsiteY70" fmla="*/ 0 h 269875"/>
                <a:gd name="connsiteX71" fmla="*/ 260634 w 266700"/>
                <a:gd name="connsiteY71" fmla="*/ 0 h 269875"/>
                <a:gd name="connsiteX72" fmla="*/ 264706 w 266700"/>
                <a:gd name="connsiteY72" fmla="*/ 4853 h 269875"/>
                <a:gd name="connsiteX73" fmla="*/ 264706 w 266700"/>
                <a:gd name="connsiteY73" fmla="*/ 58646 h 269875"/>
                <a:gd name="connsiteX74" fmla="*/ 259819 w 266700"/>
                <a:gd name="connsiteY74" fmla="*/ 63500 h 269875"/>
                <a:gd name="connsiteX75" fmla="*/ 233756 w 266700"/>
                <a:gd name="connsiteY75" fmla="*/ 63500 h 269875"/>
                <a:gd name="connsiteX76" fmla="*/ 228462 w 266700"/>
                <a:gd name="connsiteY76" fmla="*/ 58646 h 269875"/>
                <a:gd name="connsiteX77" fmla="*/ 228462 w 266700"/>
                <a:gd name="connsiteY77" fmla="*/ 35997 h 269875"/>
                <a:gd name="connsiteX78" fmla="*/ 37059 w 266700"/>
                <a:gd name="connsiteY78" fmla="*/ 35997 h 269875"/>
                <a:gd name="connsiteX79" fmla="*/ 37059 w 266700"/>
                <a:gd name="connsiteY79" fmla="*/ 58646 h 269875"/>
                <a:gd name="connsiteX80" fmla="*/ 32172 w 266700"/>
                <a:gd name="connsiteY80" fmla="*/ 63500 h 269875"/>
                <a:gd name="connsiteX81" fmla="*/ 4887 w 266700"/>
                <a:gd name="connsiteY81" fmla="*/ 63500 h 269875"/>
                <a:gd name="connsiteX82" fmla="*/ 0 w 266700"/>
                <a:gd name="connsiteY82" fmla="*/ 58646 h 269875"/>
                <a:gd name="connsiteX83" fmla="*/ 0 w 266700"/>
                <a:gd name="connsiteY83" fmla="*/ 4853 h 269875"/>
                <a:gd name="connsiteX84" fmla="*/ 4887 w 266700"/>
                <a:gd name="connsiteY84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6700" h="269875">
                  <a:moveTo>
                    <a:pt x="6080" y="206375"/>
                  </a:moveTo>
                  <a:lnTo>
                    <a:pt x="32224" y="206375"/>
                  </a:lnTo>
                  <a:cubicBezTo>
                    <a:pt x="35900" y="206375"/>
                    <a:pt x="37943" y="208397"/>
                    <a:pt x="37943" y="211229"/>
                  </a:cubicBezTo>
                  <a:lnTo>
                    <a:pt x="37943" y="233878"/>
                  </a:lnTo>
                  <a:lnTo>
                    <a:pt x="230344" y="233878"/>
                  </a:lnTo>
                  <a:lnTo>
                    <a:pt x="230344" y="212038"/>
                  </a:lnTo>
                  <a:cubicBezTo>
                    <a:pt x="230344" y="209206"/>
                    <a:pt x="232387" y="207184"/>
                    <a:pt x="235246" y="207184"/>
                  </a:cubicBezTo>
                  <a:lnTo>
                    <a:pt x="261390" y="207184"/>
                  </a:lnTo>
                  <a:cubicBezTo>
                    <a:pt x="264249" y="207184"/>
                    <a:pt x="265883" y="209206"/>
                    <a:pt x="266700" y="212038"/>
                  </a:cubicBezTo>
                  <a:lnTo>
                    <a:pt x="266700" y="265022"/>
                  </a:lnTo>
                  <a:cubicBezTo>
                    <a:pt x="266700" y="267853"/>
                    <a:pt x="264658" y="269875"/>
                    <a:pt x="262207" y="269875"/>
                  </a:cubicBezTo>
                  <a:lnTo>
                    <a:pt x="6080" y="269875"/>
                  </a:lnTo>
                  <a:cubicBezTo>
                    <a:pt x="3629" y="269875"/>
                    <a:pt x="1587" y="267853"/>
                    <a:pt x="1587" y="265022"/>
                  </a:cubicBezTo>
                  <a:lnTo>
                    <a:pt x="1587" y="212038"/>
                  </a:lnTo>
                  <a:cubicBezTo>
                    <a:pt x="1587" y="208397"/>
                    <a:pt x="3629" y="206375"/>
                    <a:pt x="6080" y="206375"/>
                  </a:cubicBezTo>
                  <a:close/>
                  <a:moveTo>
                    <a:pt x="60007" y="171450"/>
                  </a:moveTo>
                  <a:lnTo>
                    <a:pt x="95163" y="171450"/>
                  </a:lnTo>
                  <a:cubicBezTo>
                    <a:pt x="97992" y="171450"/>
                    <a:pt x="100012" y="173457"/>
                    <a:pt x="100012" y="175866"/>
                  </a:cubicBezTo>
                  <a:lnTo>
                    <a:pt x="100012" y="201959"/>
                  </a:lnTo>
                  <a:cubicBezTo>
                    <a:pt x="100012" y="204368"/>
                    <a:pt x="97992" y="206375"/>
                    <a:pt x="95163" y="206375"/>
                  </a:cubicBezTo>
                  <a:lnTo>
                    <a:pt x="60007" y="206375"/>
                  </a:lnTo>
                  <a:cubicBezTo>
                    <a:pt x="57179" y="206375"/>
                    <a:pt x="55562" y="204368"/>
                    <a:pt x="55562" y="201959"/>
                  </a:cubicBezTo>
                  <a:lnTo>
                    <a:pt x="55562" y="175866"/>
                  </a:lnTo>
                  <a:cubicBezTo>
                    <a:pt x="55562" y="173457"/>
                    <a:pt x="57179" y="171450"/>
                    <a:pt x="60007" y="171450"/>
                  </a:cubicBezTo>
                  <a:close/>
                  <a:moveTo>
                    <a:pt x="125095" y="146050"/>
                  </a:moveTo>
                  <a:lnTo>
                    <a:pt x="160655" y="146050"/>
                  </a:lnTo>
                  <a:cubicBezTo>
                    <a:pt x="163080" y="146050"/>
                    <a:pt x="165100" y="148057"/>
                    <a:pt x="165100" y="150867"/>
                  </a:cubicBezTo>
                  <a:lnTo>
                    <a:pt x="165100" y="176559"/>
                  </a:lnTo>
                  <a:cubicBezTo>
                    <a:pt x="165100" y="178968"/>
                    <a:pt x="163080" y="180975"/>
                    <a:pt x="160655" y="180975"/>
                  </a:cubicBezTo>
                  <a:lnTo>
                    <a:pt x="125095" y="180975"/>
                  </a:lnTo>
                  <a:cubicBezTo>
                    <a:pt x="122671" y="180975"/>
                    <a:pt x="120650" y="178968"/>
                    <a:pt x="120650" y="176559"/>
                  </a:cubicBezTo>
                  <a:lnTo>
                    <a:pt x="120650" y="150867"/>
                  </a:lnTo>
                  <a:cubicBezTo>
                    <a:pt x="120650" y="148057"/>
                    <a:pt x="122671" y="146050"/>
                    <a:pt x="125095" y="146050"/>
                  </a:cubicBezTo>
                  <a:close/>
                  <a:moveTo>
                    <a:pt x="188999" y="117475"/>
                  </a:moveTo>
                  <a:lnTo>
                    <a:pt x="224155" y="117475"/>
                  </a:lnTo>
                  <a:cubicBezTo>
                    <a:pt x="226984" y="117475"/>
                    <a:pt x="228600" y="119549"/>
                    <a:pt x="228600" y="122454"/>
                  </a:cubicBezTo>
                  <a:lnTo>
                    <a:pt x="228600" y="149009"/>
                  </a:lnTo>
                  <a:lnTo>
                    <a:pt x="228196" y="149009"/>
                  </a:lnTo>
                  <a:cubicBezTo>
                    <a:pt x="228196" y="151913"/>
                    <a:pt x="226176" y="153988"/>
                    <a:pt x="223347" y="153988"/>
                  </a:cubicBezTo>
                  <a:lnTo>
                    <a:pt x="188999" y="153988"/>
                  </a:lnTo>
                  <a:cubicBezTo>
                    <a:pt x="186171" y="153988"/>
                    <a:pt x="184150" y="151913"/>
                    <a:pt x="184150" y="149009"/>
                  </a:cubicBezTo>
                  <a:lnTo>
                    <a:pt x="184150" y="122454"/>
                  </a:lnTo>
                  <a:cubicBezTo>
                    <a:pt x="184150" y="119549"/>
                    <a:pt x="186171" y="117475"/>
                    <a:pt x="188999" y="117475"/>
                  </a:cubicBezTo>
                  <a:close/>
                  <a:moveTo>
                    <a:pt x="60539" y="117475"/>
                  </a:moveTo>
                  <a:lnTo>
                    <a:pt x="96623" y="117475"/>
                  </a:lnTo>
                  <a:cubicBezTo>
                    <a:pt x="99526" y="117475"/>
                    <a:pt x="101600" y="119482"/>
                    <a:pt x="101600" y="121891"/>
                  </a:cubicBezTo>
                  <a:lnTo>
                    <a:pt x="101600" y="147984"/>
                  </a:lnTo>
                  <a:cubicBezTo>
                    <a:pt x="101600" y="150393"/>
                    <a:pt x="99526" y="152400"/>
                    <a:pt x="96623" y="152400"/>
                  </a:cubicBezTo>
                  <a:lnTo>
                    <a:pt x="60539" y="152400"/>
                  </a:lnTo>
                  <a:cubicBezTo>
                    <a:pt x="57636" y="152400"/>
                    <a:pt x="55562" y="150393"/>
                    <a:pt x="55562" y="147984"/>
                  </a:cubicBezTo>
                  <a:lnTo>
                    <a:pt x="55562" y="121891"/>
                  </a:lnTo>
                  <a:cubicBezTo>
                    <a:pt x="55562" y="119482"/>
                    <a:pt x="57636" y="117475"/>
                    <a:pt x="60539" y="117475"/>
                  </a:cubicBezTo>
                  <a:close/>
                  <a:moveTo>
                    <a:pt x="125095" y="90487"/>
                  </a:moveTo>
                  <a:lnTo>
                    <a:pt x="160655" y="90487"/>
                  </a:lnTo>
                  <a:cubicBezTo>
                    <a:pt x="163080" y="90487"/>
                    <a:pt x="165100" y="92494"/>
                    <a:pt x="165100" y="94903"/>
                  </a:cubicBezTo>
                  <a:lnTo>
                    <a:pt x="165100" y="120996"/>
                  </a:lnTo>
                  <a:cubicBezTo>
                    <a:pt x="165100" y="123405"/>
                    <a:pt x="163080" y="125412"/>
                    <a:pt x="160655" y="125412"/>
                  </a:cubicBezTo>
                  <a:lnTo>
                    <a:pt x="125095" y="125412"/>
                  </a:lnTo>
                  <a:cubicBezTo>
                    <a:pt x="122671" y="125412"/>
                    <a:pt x="120650" y="123405"/>
                    <a:pt x="120650" y="120996"/>
                  </a:cubicBezTo>
                  <a:lnTo>
                    <a:pt x="120650" y="94903"/>
                  </a:lnTo>
                  <a:cubicBezTo>
                    <a:pt x="120650" y="92494"/>
                    <a:pt x="122671" y="90487"/>
                    <a:pt x="125095" y="90487"/>
                  </a:cubicBezTo>
                  <a:close/>
                  <a:moveTo>
                    <a:pt x="60084" y="61912"/>
                  </a:moveTo>
                  <a:lnTo>
                    <a:pt x="95845" y="61912"/>
                  </a:lnTo>
                  <a:cubicBezTo>
                    <a:pt x="99545" y="61912"/>
                    <a:pt x="101600" y="63918"/>
                    <a:pt x="101600" y="66326"/>
                  </a:cubicBezTo>
                  <a:lnTo>
                    <a:pt x="101600" y="93610"/>
                  </a:lnTo>
                  <a:cubicBezTo>
                    <a:pt x="101600" y="96419"/>
                    <a:pt x="99545" y="98425"/>
                    <a:pt x="96668" y="98425"/>
                  </a:cubicBezTo>
                  <a:lnTo>
                    <a:pt x="60084" y="98425"/>
                  </a:lnTo>
                  <a:cubicBezTo>
                    <a:pt x="57206" y="98425"/>
                    <a:pt x="55562" y="96419"/>
                    <a:pt x="55562" y="93610"/>
                  </a:cubicBezTo>
                  <a:lnTo>
                    <a:pt x="55562" y="66326"/>
                  </a:lnTo>
                  <a:cubicBezTo>
                    <a:pt x="55562" y="63918"/>
                    <a:pt x="57206" y="61912"/>
                    <a:pt x="60084" y="61912"/>
                  </a:cubicBezTo>
                  <a:close/>
                  <a:moveTo>
                    <a:pt x="4887" y="0"/>
                  </a:moveTo>
                  <a:lnTo>
                    <a:pt x="260634" y="0"/>
                  </a:lnTo>
                  <a:cubicBezTo>
                    <a:pt x="263484" y="0"/>
                    <a:pt x="265113" y="2022"/>
                    <a:pt x="264706" y="4853"/>
                  </a:cubicBezTo>
                  <a:lnTo>
                    <a:pt x="264706" y="58646"/>
                  </a:lnTo>
                  <a:cubicBezTo>
                    <a:pt x="264706" y="61478"/>
                    <a:pt x="262670" y="63500"/>
                    <a:pt x="259819" y="63500"/>
                  </a:cubicBezTo>
                  <a:lnTo>
                    <a:pt x="233756" y="63500"/>
                  </a:lnTo>
                  <a:cubicBezTo>
                    <a:pt x="230498" y="63500"/>
                    <a:pt x="228462" y="61478"/>
                    <a:pt x="228462" y="58646"/>
                  </a:cubicBezTo>
                  <a:lnTo>
                    <a:pt x="228462" y="35997"/>
                  </a:lnTo>
                  <a:lnTo>
                    <a:pt x="37059" y="35997"/>
                  </a:lnTo>
                  <a:lnTo>
                    <a:pt x="37059" y="58646"/>
                  </a:lnTo>
                  <a:cubicBezTo>
                    <a:pt x="37059" y="61478"/>
                    <a:pt x="35022" y="63500"/>
                    <a:pt x="32172" y="63500"/>
                  </a:cubicBezTo>
                  <a:lnTo>
                    <a:pt x="4887" y="63500"/>
                  </a:lnTo>
                  <a:cubicBezTo>
                    <a:pt x="2036" y="63500"/>
                    <a:pt x="0" y="61478"/>
                    <a:pt x="0" y="58646"/>
                  </a:cubicBezTo>
                  <a:lnTo>
                    <a:pt x="0" y="4853"/>
                  </a:lnTo>
                  <a:cubicBezTo>
                    <a:pt x="0" y="2022"/>
                    <a:pt x="2036" y="0"/>
                    <a:pt x="4887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69796" y="4668491"/>
              <a:ext cx="111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ehdevices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Hub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Particle Cloud Send Arrow"/>
          <p:cNvSpPr/>
          <p:nvPr/>
        </p:nvSpPr>
        <p:spPr>
          <a:xfrm>
            <a:off x="3964555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SEND</a:t>
            </a:r>
          </a:p>
        </p:txBody>
      </p:sp>
      <p:sp>
        <p:nvSpPr>
          <p:cNvPr id="35" name="WiFi Logo"/>
          <p:cNvSpPr>
            <a:spLocks noChangeAspect="1"/>
          </p:cNvSpPr>
          <p:nvPr/>
        </p:nvSpPr>
        <p:spPr>
          <a:xfrm rot="2700000" flipH="1">
            <a:off x="2503269" y="4151678"/>
            <a:ext cx="296573" cy="297971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rticle Cloud"/>
          <p:cNvGrpSpPr/>
          <p:nvPr/>
        </p:nvGrpSpPr>
        <p:grpSpPr>
          <a:xfrm>
            <a:off x="2795822" y="3111025"/>
            <a:ext cx="1122362" cy="765939"/>
            <a:chOff x="4774200" y="4185244"/>
            <a:chExt cx="2651535" cy="1809502"/>
          </a:xfrm>
        </p:grpSpPr>
        <p:grpSp>
          <p:nvGrpSpPr>
            <p:cNvPr id="44" name="Particle Logo"/>
            <p:cNvGrpSpPr>
              <a:grpSpLocks noChangeAspect="1"/>
            </p:cNvGrpSpPr>
            <p:nvPr/>
          </p:nvGrpSpPr>
          <p:grpSpPr>
            <a:xfrm>
              <a:off x="5457759" y="4606848"/>
              <a:ext cx="1284416" cy="1185750"/>
              <a:chOff x="3070224" y="496888"/>
              <a:chExt cx="6059488" cy="5594017"/>
            </a:xfrm>
          </p:grpSpPr>
          <p:sp>
            <p:nvSpPr>
              <p:cNvPr id="46" name="Particle Text"/>
              <p:cNvSpPr>
                <a:spLocks/>
              </p:cNvSpPr>
              <p:nvPr/>
            </p:nvSpPr>
            <p:spPr bwMode="auto">
              <a:xfrm>
                <a:off x="3070224" y="4491038"/>
                <a:ext cx="6059488" cy="1599867"/>
              </a:xfrm>
              <a:custGeom>
                <a:avLst/>
                <a:gdLst>
                  <a:gd name="connsiteX0" fmla="*/ 1533520 w 6059488"/>
                  <a:gd name="connsiteY0" fmla="*/ 994471 h 1599867"/>
                  <a:gd name="connsiteX1" fmla="*/ 1322945 w 6059488"/>
                  <a:gd name="connsiteY1" fmla="*/ 1027606 h 1599867"/>
                  <a:gd name="connsiteX2" fmla="*/ 1181100 w 6059488"/>
                  <a:gd name="connsiteY2" fmla="*/ 1242413 h 1599867"/>
                  <a:gd name="connsiteX3" fmla="*/ 1313794 w 6059488"/>
                  <a:gd name="connsiteY3" fmla="*/ 1457981 h 1599867"/>
                  <a:gd name="connsiteX4" fmla="*/ 1733990 w 6059488"/>
                  <a:gd name="connsiteY4" fmla="*/ 1427512 h 1599867"/>
                  <a:gd name="connsiteX5" fmla="*/ 1900238 w 6059488"/>
                  <a:gd name="connsiteY5" fmla="*/ 1126630 h 1599867"/>
                  <a:gd name="connsiteX6" fmla="*/ 1900238 w 6059488"/>
                  <a:gd name="connsiteY6" fmla="*/ 1034462 h 1599867"/>
                  <a:gd name="connsiteX7" fmla="*/ 1799574 w 6059488"/>
                  <a:gd name="connsiteY7" fmla="*/ 1013895 h 1599867"/>
                  <a:gd name="connsiteX8" fmla="*/ 1533520 w 6059488"/>
                  <a:gd name="connsiteY8" fmla="*/ 994471 h 1599867"/>
                  <a:gd name="connsiteX9" fmla="*/ 5569683 w 6059488"/>
                  <a:gd name="connsiteY9" fmla="*/ 568326 h 1599867"/>
                  <a:gd name="connsiteX10" fmla="*/ 5320488 w 6059488"/>
                  <a:gd name="connsiteY10" fmla="*/ 658896 h 1599867"/>
                  <a:gd name="connsiteX11" fmla="*/ 5167313 w 6059488"/>
                  <a:gd name="connsiteY11" fmla="*/ 944305 h 1599867"/>
                  <a:gd name="connsiteX12" fmla="*/ 5167313 w 6059488"/>
                  <a:gd name="connsiteY12" fmla="*/ 993776 h 1599867"/>
                  <a:gd name="connsiteX13" fmla="*/ 5549107 w 6059488"/>
                  <a:gd name="connsiteY13" fmla="*/ 993776 h 1599867"/>
                  <a:gd name="connsiteX14" fmla="*/ 5930901 w 6059488"/>
                  <a:gd name="connsiteY14" fmla="*/ 993776 h 1599867"/>
                  <a:gd name="connsiteX15" fmla="*/ 5930901 w 6059488"/>
                  <a:gd name="connsiteY15" fmla="*/ 951916 h 1599867"/>
                  <a:gd name="connsiteX16" fmla="*/ 5839453 w 6059488"/>
                  <a:gd name="connsiteY16" fmla="*/ 710650 h 1599867"/>
                  <a:gd name="connsiteX17" fmla="*/ 5569683 w 6059488"/>
                  <a:gd name="connsiteY17" fmla="*/ 568326 h 1599867"/>
                  <a:gd name="connsiteX18" fmla="*/ 4237103 w 6059488"/>
                  <a:gd name="connsiteY18" fmla="*/ 479826 h 1599867"/>
                  <a:gd name="connsiteX19" fmla="*/ 4312170 w 6059488"/>
                  <a:gd name="connsiteY19" fmla="*/ 481851 h 1599867"/>
                  <a:gd name="connsiteX20" fmla="*/ 4664150 w 6059488"/>
                  <a:gd name="connsiteY20" fmla="*/ 624448 h 1599867"/>
                  <a:gd name="connsiteX21" fmla="*/ 4712147 w 6059488"/>
                  <a:gd name="connsiteY21" fmla="*/ 674777 h 1599867"/>
                  <a:gd name="connsiteX22" fmla="*/ 4674054 w 6059488"/>
                  <a:gd name="connsiteY22" fmla="*/ 712904 h 1599867"/>
                  <a:gd name="connsiteX23" fmla="*/ 4635961 w 6059488"/>
                  <a:gd name="connsiteY23" fmla="*/ 751032 h 1599867"/>
                  <a:gd name="connsiteX24" fmla="*/ 4565870 w 6059488"/>
                  <a:gd name="connsiteY24" fmla="*/ 687740 h 1599867"/>
                  <a:gd name="connsiteX25" fmla="*/ 4396737 w 6059488"/>
                  <a:gd name="connsiteY25" fmla="*/ 592421 h 1599867"/>
                  <a:gd name="connsiteX26" fmla="*/ 3969332 w 6059488"/>
                  <a:gd name="connsiteY26" fmla="*/ 1345821 h 1599867"/>
                  <a:gd name="connsiteX27" fmla="*/ 4581869 w 6059488"/>
                  <a:gd name="connsiteY27" fmla="*/ 1384711 h 1599867"/>
                  <a:gd name="connsiteX28" fmla="*/ 4686244 w 6059488"/>
                  <a:gd name="connsiteY28" fmla="*/ 1353446 h 1599867"/>
                  <a:gd name="connsiteX29" fmla="*/ 4722813 w 6059488"/>
                  <a:gd name="connsiteY29" fmla="*/ 1388524 h 1599867"/>
                  <a:gd name="connsiteX30" fmla="*/ 4510254 w 6059488"/>
                  <a:gd name="connsiteY30" fmla="*/ 1554760 h 1599867"/>
                  <a:gd name="connsiteX31" fmla="*/ 4117134 w 6059488"/>
                  <a:gd name="connsiteY31" fmla="*/ 1575349 h 1599867"/>
                  <a:gd name="connsiteX32" fmla="*/ 3788010 w 6059488"/>
                  <a:gd name="connsiteY32" fmla="*/ 1269566 h 1599867"/>
                  <a:gd name="connsiteX33" fmla="*/ 3789533 w 6059488"/>
                  <a:gd name="connsiteY33" fmla="*/ 805173 h 1599867"/>
                  <a:gd name="connsiteX34" fmla="*/ 4067613 w 6059488"/>
                  <a:gd name="connsiteY34" fmla="*/ 523792 h 1599867"/>
                  <a:gd name="connsiteX35" fmla="*/ 4237103 w 6059488"/>
                  <a:gd name="connsiteY35" fmla="*/ 479826 h 1599867"/>
                  <a:gd name="connsiteX36" fmla="*/ 3533775 w 6059488"/>
                  <a:gd name="connsiteY36" fmla="*/ 479425 h 1599867"/>
                  <a:gd name="connsiteX37" fmla="*/ 3578225 w 6059488"/>
                  <a:gd name="connsiteY37" fmla="*/ 479425 h 1599867"/>
                  <a:gd name="connsiteX38" fmla="*/ 3622675 w 6059488"/>
                  <a:gd name="connsiteY38" fmla="*/ 479425 h 1599867"/>
                  <a:gd name="connsiteX39" fmla="*/ 3622675 w 6059488"/>
                  <a:gd name="connsiteY39" fmla="*/ 1028700 h 1599867"/>
                  <a:gd name="connsiteX40" fmla="*/ 3622675 w 6059488"/>
                  <a:gd name="connsiteY40" fmla="*/ 1579563 h 1599867"/>
                  <a:gd name="connsiteX41" fmla="*/ 3578225 w 6059488"/>
                  <a:gd name="connsiteY41" fmla="*/ 1579563 h 1599867"/>
                  <a:gd name="connsiteX42" fmla="*/ 3533775 w 6059488"/>
                  <a:gd name="connsiteY42" fmla="*/ 1579563 h 1599867"/>
                  <a:gd name="connsiteX43" fmla="*/ 3533775 w 6059488"/>
                  <a:gd name="connsiteY43" fmla="*/ 1028700 h 1599867"/>
                  <a:gd name="connsiteX44" fmla="*/ 2130425 w 6059488"/>
                  <a:gd name="connsiteY44" fmla="*/ 479232 h 1599867"/>
                  <a:gd name="connsiteX45" fmla="*/ 2183734 w 6059488"/>
                  <a:gd name="connsiteY45" fmla="*/ 479232 h 1599867"/>
                  <a:gd name="connsiteX46" fmla="*/ 2237043 w 6059488"/>
                  <a:gd name="connsiteY46" fmla="*/ 479232 h 1599867"/>
                  <a:gd name="connsiteX47" fmla="*/ 2237043 w 6059488"/>
                  <a:gd name="connsiteY47" fmla="*/ 612490 h 1599867"/>
                  <a:gd name="connsiteX48" fmla="*/ 2245421 w 6059488"/>
                  <a:gd name="connsiteY48" fmla="*/ 745748 h 1599867"/>
                  <a:gd name="connsiteX49" fmla="*/ 2327669 w 6059488"/>
                  <a:gd name="connsiteY49" fmla="*/ 665793 h 1599867"/>
                  <a:gd name="connsiteX50" fmla="*/ 2691694 w 6059488"/>
                  <a:gd name="connsiteY50" fmla="*/ 483801 h 1599867"/>
                  <a:gd name="connsiteX51" fmla="*/ 2787650 w 6059488"/>
                  <a:gd name="connsiteY51" fmla="*/ 519590 h 1599867"/>
                  <a:gd name="connsiteX52" fmla="*/ 2685601 w 6059488"/>
                  <a:gd name="connsiteY52" fmla="*/ 585839 h 1599867"/>
                  <a:gd name="connsiteX53" fmla="*/ 2372601 w 6059488"/>
                  <a:gd name="connsiteY53" fmla="*/ 764785 h 1599867"/>
                  <a:gd name="connsiteX54" fmla="*/ 2241613 w 6059488"/>
                  <a:gd name="connsiteY54" fmla="*/ 1290964 h 1599867"/>
                  <a:gd name="connsiteX55" fmla="*/ 2233997 w 6059488"/>
                  <a:gd name="connsiteY55" fmla="*/ 1579563 h 1599867"/>
                  <a:gd name="connsiteX56" fmla="*/ 2182211 w 6059488"/>
                  <a:gd name="connsiteY56" fmla="*/ 1579563 h 1599867"/>
                  <a:gd name="connsiteX57" fmla="*/ 2130425 w 6059488"/>
                  <a:gd name="connsiteY57" fmla="*/ 1579563 h 1599867"/>
                  <a:gd name="connsiteX58" fmla="*/ 2130425 w 6059488"/>
                  <a:gd name="connsiteY58" fmla="*/ 1029017 h 1599867"/>
                  <a:gd name="connsiteX59" fmla="*/ 5571224 w 6059488"/>
                  <a:gd name="connsiteY59" fmla="*/ 478569 h 1599867"/>
                  <a:gd name="connsiteX60" fmla="*/ 5899528 w 6059488"/>
                  <a:gd name="connsiteY60" fmla="*/ 614144 h 1599867"/>
                  <a:gd name="connsiteX61" fmla="*/ 6047301 w 6059488"/>
                  <a:gd name="connsiteY61" fmla="*/ 971464 h 1599867"/>
                  <a:gd name="connsiteX62" fmla="*/ 6059488 w 6059488"/>
                  <a:gd name="connsiteY62" fmla="*/ 1081936 h 1599867"/>
                  <a:gd name="connsiteX63" fmla="*/ 5613885 w 6059488"/>
                  <a:gd name="connsiteY63" fmla="*/ 1081936 h 1599867"/>
                  <a:gd name="connsiteX64" fmla="*/ 5188848 w 6059488"/>
                  <a:gd name="connsiteY64" fmla="*/ 1209931 h 1599867"/>
                  <a:gd name="connsiteX65" fmla="*/ 5421171 w 6059488"/>
                  <a:gd name="connsiteY65" fmla="*/ 1463635 h 1599867"/>
                  <a:gd name="connsiteX66" fmla="*/ 5900289 w 6059488"/>
                  <a:gd name="connsiteY66" fmla="*/ 1371448 h 1599867"/>
                  <a:gd name="connsiteX67" fmla="*/ 5984840 w 6059488"/>
                  <a:gd name="connsiteY67" fmla="*/ 1357734 h 1599867"/>
                  <a:gd name="connsiteX68" fmla="*/ 6021402 w 6059488"/>
                  <a:gd name="connsiteY68" fmla="*/ 1390495 h 1599867"/>
                  <a:gd name="connsiteX69" fmla="*/ 5971891 w 6059488"/>
                  <a:gd name="connsiteY69" fmla="*/ 1442302 h 1599867"/>
                  <a:gd name="connsiteX70" fmla="*/ 5612361 w 6059488"/>
                  <a:gd name="connsiteY70" fmla="*/ 1591630 h 1599867"/>
                  <a:gd name="connsiteX71" fmla="*/ 5415077 w 6059488"/>
                  <a:gd name="connsiteY71" fmla="*/ 1574107 h 1599867"/>
                  <a:gd name="connsiteX72" fmla="*/ 5094395 w 6059488"/>
                  <a:gd name="connsiteY72" fmla="*/ 1267833 h 1599867"/>
                  <a:gd name="connsiteX73" fmla="*/ 5086016 w 6059488"/>
                  <a:gd name="connsiteY73" fmla="*/ 821374 h 1599867"/>
                  <a:gd name="connsiteX74" fmla="*/ 5354140 w 6059488"/>
                  <a:gd name="connsiteY74" fmla="*/ 520434 h 1599867"/>
                  <a:gd name="connsiteX75" fmla="*/ 5571224 w 6059488"/>
                  <a:gd name="connsiteY75" fmla="*/ 478569 h 1599867"/>
                  <a:gd name="connsiteX76" fmla="*/ 1516242 w 6059488"/>
                  <a:gd name="connsiteY76" fmla="*/ 465355 h 1599867"/>
                  <a:gd name="connsiteX77" fmla="*/ 1565357 w 6059488"/>
                  <a:gd name="connsiteY77" fmla="*/ 466537 h 1599867"/>
                  <a:gd name="connsiteX78" fmla="*/ 1821488 w 6059488"/>
                  <a:gd name="connsiteY78" fmla="*/ 524462 h 1599867"/>
                  <a:gd name="connsiteX79" fmla="*/ 1952603 w 6059488"/>
                  <a:gd name="connsiteY79" fmla="*/ 665462 h 1599867"/>
                  <a:gd name="connsiteX80" fmla="*/ 2003677 w 6059488"/>
                  <a:gd name="connsiteY80" fmla="*/ 1166967 h 1599867"/>
                  <a:gd name="connsiteX81" fmla="*/ 2009775 w 6059488"/>
                  <a:gd name="connsiteY81" fmla="*/ 1580823 h 1599867"/>
                  <a:gd name="connsiteX82" fmla="*/ 1954890 w 6059488"/>
                  <a:gd name="connsiteY82" fmla="*/ 1580823 h 1599867"/>
                  <a:gd name="connsiteX83" fmla="*/ 1900005 w 6059488"/>
                  <a:gd name="connsiteY83" fmla="*/ 1488601 h 1599867"/>
                  <a:gd name="connsiteX84" fmla="*/ 1900005 w 6059488"/>
                  <a:gd name="connsiteY84" fmla="*/ 1395617 h 1599867"/>
                  <a:gd name="connsiteX85" fmla="*/ 1832160 w 6059488"/>
                  <a:gd name="connsiteY85" fmla="*/ 1461926 h 1599867"/>
                  <a:gd name="connsiteX86" fmla="*/ 1332094 w 6059488"/>
                  <a:gd name="connsiteY86" fmla="*/ 1582348 h 1599867"/>
                  <a:gd name="connsiteX87" fmla="*/ 1055380 w 6059488"/>
                  <a:gd name="connsiteY87" fmla="*/ 1201265 h 1599867"/>
                  <a:gd name="connsiteX88" fmla="*/ 1252053 w 6059488"/>
                  <a:gd name="connsiteY88" fmla="*/ 948988 h 1599867"/>
                  <a:gd name="connsiteX89" fmla="*/ 1515045 w 6059488"/>
                  <a:gd name="connsiteY89" fmla="*/ 898685 h 1599867"/>
                  <a:gd name="connsiteX90" fmla="*/ 1791759 w 6059488"/>
                  <a:gd name="connsiteY90" fmla="*/ 912404 h 1599867"/>
                  <a:gd name="connsiteX91" fmla="*/ 1906103 w 6059488"/>
                  <a:gd name="connsiteY91" fmla="*/ 927647 h 1599867"/>
                  <a:gd name="connsiteX92" fmla="*/ 1893906 w 6059488"/>
                  <a:gd name="connsiteY92" fmla="*/ 843047 h 1599867"/>
                  <a:gd name="connsiteX93" fmla="*/ 1734586 w 6059488"/>
                  <a:gd name="connsiteY93" fmla="*/ 599916 h 1599867"/>
                  <a:gd name="connsiteX94" fmla="*/ 1296266 w 6059488"/>
                  <a:gd name="connsiteY94" fmla="*/ 601441 h 1599867"/>
                  <a:gd name="connsiteX95" fmla="*/ 1175823 w 6059488"/>
                  <a:gd name="connsiteY95" fmla="*/ 609062 h 1599867"/>
                  <a:gd name="connsiteX96" fmla="*/ 1279496 w 6059488"/>
                  <a:gd name="connsiteY96" fmla="*/ 501597 h 1599867"/>
                  <a:gd name="connsiteX97" fmla="*/ 1516242 w 6059488"/>
                  <a:gd name="connsiteY97" fmla="*/ 465355 h 1599867"/>
                  <a:gd name="connsiteX98" fmla="*/ 115501 w 6059488"/>
                  <a:gd name="connsiteY98" fmla="*/ 168275 h 1599867"/>
                  <a:gd name="connsiteX99" fmla="*/ 110932 w 6059488"/>
                  <a:gd name="connsiteY99" fmla="*/ 538163 h 1599867"/>
                  <a:gd name="connsiteX100" fmla="*/ 106363 w 6059488"/>
                  <a:gd name="connsiteY100" fmla="*/ 908050 h 1599867"/>
                  <a:gd name="connsiteX101" fmla="*/ 350050 w 6059488"/>
                  <a:gd name="connsiteY101" fmla="*/ 901962 h 1599867"/>
                  <a:gd name="connsiteX102" fmla="*/ 698064 w 6059488"/>
                  <a:gd name="connsiteY102" fmla="*/ 844880 h 1599867"/>
                  <a:gd name="connsiteX103" fmla="*/ 901390 w 6059488"/>
                  <a:gd name="connsiteY103" fmla="*/ 552623 h 1599867"/>
                  <a:gd name="connsiteX104" fmla="*/ 631812 w 6059488"/>
                  <a:gd name="connsiteY104" fmla="*/ 191869 h 1599867"/>
                  <a:gd name="connsiteX105" fmla="*/ 337104 w 6059488"/>
                  <a:gd name="connsiteY105" fmla="*/ 169797 h 1599867"/>
                  <a:gd name="connsiteX106" fmla="*/ 3578225 w 6059488"/>
                  <a:gd name="connsiteY106" fmla="*/ 123825 h 1599867"/>
                  <a:gd name="connsiteX107" fmla="*/ 3622675 w 6059488"/>
                  <a:gd name="connsiteY107" fmla="*/ 212725 h 1599867"/>
                  <a:gd name="connsiteX108" fmla="*/ 3578225 w 6059488"/>
                  <a:gd name="connsiteY108" fmla="*/ 301625 h 1599867"/>
                  <a:gd name="connsiteX109" fmla="*/ 3533775 w 6059488"/>
                  <a:gd name="connsiteY109" fmla="*/ 212725 h 1599867"/>
                  <a:gd name="connsiteX110" fmla="*/ 3578225 w 6059488"/>
                  <a:gd name="connsiteY110" fmla="*/ 123825 h 1599867"/>
                  <a:gd name="connsiteX111" fmla="*/ 2913063 w 6059488"/>
                  <a:gd name="connsiteY111" fmla="*/ 123825 h 1599867"/>
                  <a:gd name="connsiteX112" fmla="*/ 2965567 w 6059488"/>
                  <a:gd name="connsiteY112" fmla="*/ 123825 h 1599867"/>
                  <a:gd name="connsiteX113" fmla="*/ 3018072 w 6059488"/>
                  <a:gd name="connsiteY113" fmla="*/ 123825 h 1599867"/>
                  <a:gd name="connsiteX114" fmla="*/ 3023398 w 6059488"/>
                  <a:gd name="connsiteY114" fmla="*/ 296822 h 1599867"/>
                  <a:gd name="connsiteX115" fmla="*/ 3027964 w 6059488"/>
                  <a:gd name="connsiteY115" fmla="*/ 469818 h 1599867"/>
                  <a:gd name="connsiteX116" fmla="*/ 3218958 w 6059488"/>
                  <a:gd name="connsiteY116" fmla="*/ 475153 h 1599867"/>
                  <a:gd name="connsiteX117" fmla="*/ 3409951 w 6059488"/>
                  <a:gd name="connsiteY117" fmla="*/ 523927 h 1599867"/>
                  <a:gd name="connsiteX118" fmla="*/ 3409951 w 6059488"/>
                  <a:gd name="connsiteY118" fmla="*/ 568129 h 1599867"/>
                  <a:gd name="connsiteX119" fmla="*/ 3214392 w 6059488"/>
                  <a:gd name="connsiteY119" fmla="*/ 568129 h 1599867"/>
                  <a:gd name="connsiteX120" fmla="*/ 3019594 w 6059488"/>
                  <a:gd name="connsiteY120" fmla="*/ 568129 h 1599867"/>
                  <a:gd name="connsiteX121" fmla="*/ 3019594 w 6059488"/>
                  <a:gd name="connsiteY121" fmla="*/ 941557 h 1599867"/>
                  <a:gd name="connsiteX122" fmla="*/ 3127646 w 6059488"/>
                  <a:gd name="connsiteY122" fmla="*/ 1465881 h 1599867"/>
                  <a:gd name="connsiteX123" fmla="*/ 3378753 w 6059488"/>
                  <a:gd name="connsiteY123" fmla="*/ 1465119 h 1599867"/>
                  <a:gd name="connsiteX124" fmla="*/ 3409951 w 6059488"/>
                  <a:gd name="connsiteY124" fmla="*/ 1505511 h 1599867"/>
                  <a:gd name="connsiteX125" fmla="*/ 3261570 w 6059488"/>
                  <a:gd name="connsiteY125" fmla="*/ 1589341 h 1599867"/>
                  <a:gd name="connsiteX126" fmla="*/ 3099491 w 6059488"/>
                  <a:gd name="connsiteY126" fmla="*/ 1572575 h 1599867"/>
                  <a:gd name="connsiteX127" fmla="*/ 2931326 w 6059488"/>
                  <a:gd name="connsiteY127" fmla="*/ 1388909 h 1599867"/>
                  <a:gd name="connsiteX128" fmla="*/ 2913063 w 6059488"/>
                  <a:gd name="connsiteY128" fmla="*/ 722835 h 1599867"/>
                  <a:gd name="connsiteX129" fmla="*/ 0 w 6059488"/>
                  <a:gd name="connsiteY129" fmla="*/ 66675 h 1599867"/>
                  <a:gd name="connsiteX130" fmla="*/ 341676 w 6059488"/>
                  <a:gd name="connsiteY130" fmla="*/ 72773 h 1599867"/>
                  <a:gd name="connsiteX131" fmla="*/ 774872 w 6059488"/>
                  <a:gd name="connsiteY131" fmla="*/ 126886 h 1599867"/>
                  <a:gd name="connsiteX132" fmla="*/ 1012825 w 6059488"/>
                  <a:gd name="connsiteY132" fmla="*/ 528544 h 1599867"/>
                  <a:gd name="connsiteX133" fmla="*/ 829784 w 6059488"/>
                  <a:gd name="connsiteY133" fmla="*/ 898192 h 1599867"/>
                  <a:gd name="connsiteX134" fmla="*/ 359980 w 6059488"/>
                  <a:gd name="connsiteY134" fmla="*/ 1006419 h 1599867"/>
                  <a:gd name="connsiteX135" fmla="*/ 106011 w 6059488"/>
                  <a:gd name="connsiteY135" fmla="*/ 1014803 h 1599867"/>
                  <a:gd name="connsiteX136" fmla="*/ 106011 w 6059488"/>
                  <a:gd name="connsiteY136" fmla="*/ 1297564 h 1599867"/>
                  <a:gd name="connsiteX137" fmla="*/ 106011 w 6059488"/>
                  <a:gd name="connsiteY137" fmla="*/ 1579563 h 1599867"/>
                  <a:gd name="connsiteX138" fmla="*/ 53387 w 6059488"/>
                  <a:gd name="connsiteY138" fmla="*/ 1579563 h 1599867"/>
                  <a:gd name="connsiteX139" fmla="*/ 0 w 6059488"/>
                  <a:gd name="connsiteY139" fmla="*/ 1579563 h 1599867"/>
                  <a:gd name="connsiteX140" fmla="*/ 0 w 6059488"/>
                  <a:gd name="connsiteY140" fmla="*/ 823500 h 1599867"/>
                  <a:gd name="connsiteX141" fmla="*/ 4830763 w 6059488"/>
                  <a:gd name="connsiteY141" fmla="*/ 0 h 1599867"/>
                  <a:gd name="connsiteX142" fmla="*/ 4883151 w 6059488"/>
                  <a:gd name="connsiteY142" fmla="*/ 0 h 1599867"/>
                  <a:gd name="connsiteX143" fmla="*/ 4937126 w 6059488"/>
                  <a:gd name="connsiteY143" fmla="*/ 0 h 1599867"/>
                  <a:gd name="connsiteX144" fmla="*/ 4937126 w 6059488"/>
                  <a:gd name="connsiteY144" fmla="*/ 790575 h 1599867"/>
                  <a:gd name="connsiteX145" fmla="*/ 4937126 w 6059488"/>
                  <a:gd name="connsiteY145" fmla="*/ 1579563 h 1599867"/>
                  <a:gd name="connsiteX146" fmla="*/ 4883151 w 6059488"/>
                  <a:gd name="connsiteY146" fmla="*/ 1579563 h 1599867"/>
                  <a:gd name="connsiteX147" fmla="*/ 4830763 w 6059488"/>
                  <a:gd name="connsiteY147" fmla="*/ 1579563 h 1599867"/>
                  <a:gd name="connsiteX148" fmla="*/ 4830763 w 6059488"/>
                  <a:gd name="connsiteY148" fmla="*/ 790575 h 159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6059488" h="1599867">
                    <a:moveTo>
                      <a:pt x="1533520" y="994471"/>
                    </a:moveTo>
                    <a:cubicBezTo>
                      <a:pt x="1444581" y="996947"/>
                      <a:pt x="1364889" y="1008182"/>
                      <a:pt x="1322945" y="1027606"/>
                    </a:cubicBezTo>
                    <a:cubicBezTo>
                      <a:pt x="1210079" y="1079403"/>
                      <a:pt x="1181100" y="1123584"/>
                      <a:pt x="1181100" y="1242413"/>
                    </a:cubicBezTo>
                    <a:cubicBezTo>
                      <a:pt x="1181100" y="1357434"/>
                      <a:pt x="1206266" y="1399328"/>
                      <a:pt x="1313794" y="1457981"/>
                    </a:cubicBezTo>
                    <a:cubicBezTo>
                      <a:pt x="1412170" y="1511302"/>
                      <a:pt x="1623412" y="1496068"/>
                      <a:pt x="1733990" y="1427512"/>
                    </a:cubicBezTo>
                    <a:cubicBezTo>
                      <a:pt x="1841518" y="1361242"/>
                      <a:pt x="1900238" y="1254600"/>
                      <a:pt x="1900238" y="1126630"/>
                    </a:cubicBezTo>
                    <a:lnTo>
                      <a:pt x="1900238" y="1034462"/>
                    </a:lnTo>
                    <a:lnTo>
                      <a:pt x="1799574" y="1013895"/>
                    </a:lnTo>
                    <a:cubicBezTo>
                      <a:pt x="1720644" y="998280"/>
                      <a:pt x="1622459" y="991996"/>
                      <a:pt x="1533520" y="994471"/>
                    </a:cubicBezTo>
                    <a:close/>
                    <a:moveTo>
                      <a:pt x="5569683" y="568326"/>
                    </a:moveTo>
                    <a:cubicBezTo>
                      <a:pt x="5486618" y="568326"/>
                      <a:pt x="5387549" y="604098"/>
                      <a:pt x="5320488" y="658896"/>
                    </a:cubicBezTo>
                    <a:cubicBezTo>
                      <a:pt x="5250378" y="717500"/>
                      <a:pt x="5167313" y="871241"/>
                      <a:pt x="5167313" y="944305"/>
                    </a:cubicBezTo>
                    <a:lnTo>
                      <a:pt x="5167313" y="993776"/>
                    </a:lnTo>
                    <a:lnTo>
                      <a:pt x="5549107" y="993776"/>
                    </a:lnTo>
                    <a:lnTo>
                      <a:pt x="5930901" y="993776"/>
                    </a:lnTo>
                    <a:lnTo>
                      <a:pt x="5930901" y="951916"/>
                    </a:lnTo>
                    <a:cubicBezTo>
                      <a:pt x="5930901" y="891029"/>
                      <a:pt x="5886701" y="773060"/>
                      <a:pt x="5839453" y="710650"/>
                    </a:cubicBezTo>
                    <a:cubicBezTo>
                      <a:pt x="5792205" y="646719"/>
                      <a:pt x="5643603" y="568326"/>
                      <a:pt x="5569683" y="568326"/>
                    </a:cubicBezTo>
                    <a:close/>
                    <a:moveTo>
                      <a:pt x="4237103" y="479826"/>
                    </a:moveTo>
                    <a:cubicBezTo>
                      <a:pt x="4258221" y="479516"/>
                      <a:pt x="4282458" y="480326"/>
                      <a:pt x="4312170" y="481851"/>
                    </a:cubicBezTo>
                    <a:cubicBezTo>
                      <a:pt x="4463019" y="489477"/>
                      <a:pt x="4579583" y="536755"/>
                      <a:pt x="4664150" y="624448"/>
                    </a:cubicBezTo>
                    <a:lnTo>
                      <a:pt x="4712147" y="674777"/>
                    </a:lnTo>
                    <a:lnTo>
                      <a:pt x="4674054" y="712904"/>
                    </a:lnTo>
                    <a:lnTo>
                      <a:pt x="4635961" y="751032"/>
                    </a:lnTo>
                    <a:lnTo>
                      <a:pt x="4565870" y="687740"/>
                    </a:lnTo>
                    <a:cubicBezTo>
                      <a:pt x="4525491" y="651138"/>
                      <a:pt x="4452352" y="609960"/>
                      <a:pt x="4396737" y="592421"/>
                    </a:cubicBezTo>
                    <a:cubicBezTo>
                      <a:pt x="3988379" y="463550"/>
                      <a:pt x="3679825" y="1007249"/>
                      <a:pt x="3969332" y="1345821"/>
                    </a:cubicBezTo>
                    <a:cubicBezTo>
                      <a:pt x="4127038" y="1530358"/>
                      <a:pt x="4377690" y="1546372"/>
                      <a:pt x="4581869" y="1384711"/>
                    </a:cubicBezTo>
                    <a:cubicBezTo>
                      <a:pt x="4641294" y="1337433"/>
                      <a:pt x="4654246" y="1332858"/>
                      <a:pt x="4686244" y="1353446"/>
                    </a:cubicBezTo>
                    <a:cubicBezTo>
                      <a:pt x="4706814" y="1365647"/>
                      <a:pt x="4722813" y="1381661"/>
                      <a:pt x="4722813" y="1388524"/>
                    </a:cubicBezTo>
                    <a:cubicBezTo>
                      <a:pt x="4722813" y="1406825"/>
                      <a:pt x="4579583" y="1518920"/>
                      <a:pt x="4510254" y="1554760"/>
                    </a:cubicBezTo>
                    <a:cubicBezTo>
                      <a:pt x="4428735" y="1595937"/>
                      <a:pt x="4204748" y="1608138"/>
                      <a:pt x="4117134" y="1575349"/>
                    </a:cubicBezTo>
                    <a:cubicBezTo>
                      <a:pt x="3959428" y="1515870"/>
                      <a:pt x="3860386" y="1423601"/>
                      <a:pt x="3788010" y="1269566"/>
                    </a:cubicBezTo>
                    <a:cubicBezTo>
                      <a:pt x="3729346" y="1142983"/>
                      <a:pt x="3729346" y="933281"/>
                      <a:pt x="3789533" y="805173"/>
                    </a:cubicBezTo>
                    <a:cubicBezTo>
                      <a:pt x="3850482" y="672489"/>
                      <a:pt x="3942667" y="580220"/>
                      <a:pt x="4067613" y="523792"/>
                    </a:cubicBezTo>
                    <a:cubicBezTo>
                      <a:pt x="4138466" y="491765"/>
                      <a:pt x="4173749" y="480755"/>
                      <a:pt x="4237103" y="479826"/>
                    </a:cubicBezTo>
                    <a:close/>
                    <a:moveTo>
                      <a:pt x="3533775" y="479425"/>
                    </a:moveTo>
                    <a:lnTo>
                      <a:pt x="3578225" y="479425"/>
                    </a:lnTo>
                    <a:lnTo>
                      <a:pt x="3622675" y="479425"/>
                    </a:lnTo>
                    <a:lnTo>
                      <a:pt x="3622675" y="1028700"/>
                    </a:lnTo>
                    <a:lnTo>
                      <a:pt x="3622675" y="1579563"/>
                    </a:lnTo>
                    <a:lnTo>
                      <a:pt x="3578225" y="1579563"/>
                    </a:lnTo>
                    <a:lnTo>
                      <a:pt x="3533775" y="1579563"/>
                    </a:lnTo>
                    <a:lnTo>
                      <a:pt x="3533775" y="1028700"/>
                    </a:lnTo>
                    <a:close/>
                    <a:moveTo>
                      <a:pt x="2130425" y="479232"/>
                    </a:moveTo>
                    <a:lnTo>
                      <a:pt x="2183734" y="479232"/>
                    </a:lnTo>
                    <a:lnTo>
                      <a:pt x="2237043" y="479232"/>
                    </a:lnTo>
                    <a:lnTo>
                      <a:pt x="2237043" y="612490"/>
                    </a:lnTo>
                    <a:cubicBezTo>
                      <a:pt x="2237043" y="685592"/>
                      <a:pt x="2240851" y="745748"/>
                      <a:pt x="2245421" y="745748"/>
                    </a:cubicBezTo>
                    <a:cubicBezTo>
                      <a:pt x="2250751" y="745748"/>
                      <a:pt x="2287306" y="709959"/>
                      <a:pt x="2327669" y="665793"/>
                    </a:cubicBezTo>
                    <a:cubicBezTo>
                      <a:pt x="2415248" y="570609"/>
                      <a:pt x="2561467" y="497507"/>
                      <a:pt x="2691694" y="483801"/>
                    </a:cubicBezTo>
                    <a:cubicBezTo>
                      <a:pt x="2785366" y="474663"/>
                      <a:pt x="2787650" y="475425"/>
                      <a:pt x="2787650" y="519590"/>
                    </a:cubicBezTo>
                    <a:cubicBezTo>
                      <a:pt x="2787650" y="561471"/>
                      <a:pt x="2777750" y="567563"/>
                      <a:pt x="2685601" y="585839"/>
                    </a:cubicBezTo>
                    <a:cubicBezTo>
                      <a:pt x="2556898" y="611729"/>
                      <a:pt x="2453326" y="671124"/>
                      <a:pt x="2372601" y="764785"/>
                    </a:cubicBezTo>
                    <a:cubicBezTo>
                      <a:pt x="2270552" y="884337"/>
                      <a:pt x="2250751" y="965053"/>
                      <a:pt x="2241613" y="1290964"/>
                    </a:cubicBezTo>
                    <a:lnTo>
                      <a:pt x="2233997" y="1579563"/>
                    </a:lnTo>
                    <a:lnTo>
                      <a:pt x="2182211" y="1579563"/>
                    </a:lnTo>
                    <a:lnTo>
                      <a:pt x="2130425" y="1579563"/>
                    </a:lnTo>
                    <a:lnTo>
                      <a:pt x="2130425" y="1029017"/>
                    </a:lnTo>
                    <a:close/>
                    <a:moveTo>
                      <a:pt x="5571224" y="478569"/>
                    </a:moveTo>
                    <a:cubicBezTo>
                      <a:pt x="5696602" y="482542"/>
                      <a:pt x="5820976" y="530338"/>
                      <a:pt x="5899528" y="614144"/>
                    </a:cubicBezTo>
                    <a:cubicBezTo>
                      <a:pt x="5968844" y="688046"/>
                      <a:pt x="6032828" y="843469"/>
                      <a:pt x="6047301" y="971464"/>
                    </a:cubicBezTo>
                    <a:lnTo>
                      <a:pt x="6059488" y="1081936"/>
                    </a:lnTo>
                    <a:lnTo>
                      <a:pt x="5613885" y="1081936"/>
                    </a:lnTo>
                    <a:cubicBezTo>
                      <a:pt x="5116485" y="1081936"/>
                      <a:pt x="5147715" y="1072793"/>
                      <a:pt x="5188848" y="1209931"/>
                    </a:cubicBezTo>
                    <a:cubicBezTo>
                      <a:pt x="5217793" y="1304403"/>
                      <a:pt x="5329003" y="1427065"/>
                      <a:pt x="5421171" y="1463635"/>
                    </a:cubicBezTo>
                    <a:cubicBezTo>
                      <a:pt x="5571990" y="1525347"/>
                      <a:pt x="5782224" y="1484967"/>
                      <a:pt x="5900289" y="1371448"/>
                    </a:cubicBezTo>
                    <a:cubicBezTo>
                      <a:pt x="5947516" y="1325735"/>
                      <a:pt x="5949801" y="1325735"/>
                      <a:pt x="5984840" y="1357734"/>
                    </a:cubicBezTo>
                    <a:lnTo>
                      <a:pt x="6021402" y="1390495"/>
                    </a:lnTo>
                    <a:lnTo>
                      <a:pt x="5971891" y="1442302"/>
                    </a:lnTo>
                    <a:cubicBezTo>
                      <a:pt x="5885817" y="1532965"/>
                      <a:pt x="5760896" y="1584773"/>
                      <a:pt x="5612361" y="1591630"/>
                    </a:cubicBezTo>
                    <a:cubicBezTo>
                      <a:pt x="5528572" y="1595439"/>
                      <a:pt x="5454686" y="1588582"/>
                      <a:pt x="5415077" y="1574107"/>
                    </a:cubicBezTo>
                    <a:cubicBezTo>
                      <a:pt x="5255117" y="1513919"/>
                      <a:pt x="5166758" y="1429350"/>
                      <a:pt x="5094395" y="1267833"/>
                    </a:cubicBezTo>
                    <a:cubicBezTo>
                      <a:pt x="5044884" y="1155076"/>
                      <a:pt x="5040313" y="953941"/>
                      <a:pt x="5086016" y="821374"/>
                    </a:cubicBezTo>
                    <a:cubicBezTo>
                      <a:pt x="5126387" y="701760"/>
                      <a:pt x="5241406" y="573003"/>
                      <a:pt x="5354140" y="520434"/>
                    </a:cubicBezTo>
                    <a:cubicBezTo>
                      <a:pt x="5420409" y="489578"/>
                      <a:pt x="5495998" y="476185"/>
                      <a:pt x="5571224" y="478569"/>
                    </a:cubicBezTo>
                    <a:close/>
                    <a:moveTo>
                      <a:pt x="1516242" y="465355"/>
                    </a:moveTo>
                    <a:cubicBezTo>
                      <a:pt x="1531351" y="465561"/>
                      <a:pt x="1547633" y="465966"/>
                      <a:pt x="1565357" y="466537"/>
                    </a:cubicBezTo>
                    <a:cubicBezTo>
                      <a:pt x="1718578" y="471110"/>
                      <a:pt x="1744496" y="477208"/>
                      <a:pt x="1821488" y="524462"/>
                    </a:cubicBezTo>
                    <a:cubicBezTo>
                      <a:pt x="1882472" y="561808"/>
                      <a:pt x="1920587" y="603727"/>
                      <a:pt x="1952603" y="665462"/>
                    </a:cubicBezTo>
                    <a:cubicBezTo>
                      <a:pt x="1996816" y="751587"/>
                      <a:pt x="1998341" y="764544"/>
                      <a:pt x="2003677" y="1166967"/>
                    </a:cubicBezTo>
                    <a:lnTo>
                      <a:pt x="2009775" y="1580823"/>
                    </a:lnTo>
                    <a:lnTo>
                      <a:pt x="1954890" y="1580823"/>
                    </a:lnTo>
                    <a:cubicBezTo>
                      <a:pt x="1900767" y="1580823"/>
                      <a:pt x="1900005" y="1580061"/>
                      <a:pt x="1900005" y="1488601"/>
                    </a:cubicBezTo>
                    <a:lnTo>
                      <a:pt x="1900005" y="1395617"/>
                    </a:lnTo>
                    <a:lnTo>
                      <a:pt x="1832160" y="1461926"/>
                    </a:lnTo>
                    <a:cubicBezTo>
                      <a:pt x="1715529" y="1576250"/>
                      <a:pt x="1489889" y="1630364"/>
                      <a:pt x="1332094" y="1582348"/>
                    </a:cubicBezTo>
                    <a:cubicBezTo>
                      <a:pt x="1141520" y="1524423"/>
                      <a:pt x="1028700" y="1368941"/>
                      <a:pt x="1055380" y="1201265"/>
                    </a:cubicBezTo>
                    <a:cubicBezTo>
                      <a:pt x="1072913" y="1088464"/>
                      <a:pt x="1137709" y="1005388"/>
                      <a:pt x="1252053" y="948988"/>
                    </a:cubicBezTo>
                    <a:cubicBezTo>
                      <a:pt x="1338192" y="907069"/>
                      <a:pt x="1375545" y="900210"/>
                      <a:pt x="1515045" y="898685"/>
                    </a:cubicBezTo>
                    <a:cubicBezTo>
                      <a:pt x="1604996" y="897923"/>
                      <a:pt x="1729250" y="904020"/>
                      <a:pt x="1791759" y="912404"/>
                    </a:cubicBezTo>
                    <a:lnTo>
                      <a:pt x="1906103" y="927647"/>
                    </a:lnTo>
                    <a:lnTo>
                      <a:pt x="1893906" y="843047"/>
                    </a:lnTo>
                    <a:cubicBezTo>
                      <a:pt x="1878660" y="730247"/>
                      <a:pt x="1823775" y="646408"/>
                      <a:pt x="1734586" y="599916"/>
                    </a:cubicBezTo>
                    <a:cubicBezTo>
                      <a:pt x="1633963" y="547327"/>
                      <a:pt x="1433479" y="548089"/>
                      <a:pt x="1296266" y="601441"/>
                    </a:cubicBezTo>
                    <a:cubicBezTo>
                      <a:pt x="1204791" y="637262"/>
                      <a:pt x="1197168" y="637262"/>
                      <a:pt x="1175823" y="609062"/>
                    </a:cubicBezTo>
                    <a:cubicBezTo>
                      <a:pt x="1140758" y="561046"/>
                      <a:pt x="1156766" y="544278"/>
                      <a:pt x="1279496" y="501597"/>
                    </a:cubicBezTo>
                    <a:cubicBezTo>
                      <a:pt x="1362205" y="472254"/>
                      <a:pt x="1410480" y="463917"/>
                      <a:pt x="1516242" y="465355"/>
                    </a:cubicBezTo>
                    <a:close/>
                    <a:moveTo>
                      <a:pt x="115501" y="168275"/>
                    </a:moveTo>
                    <a:lnTo>
                      <a:pt x="110932" y="538163"/>
                    </a:lnTo>
                    <a:lnTo>
                      <a:pt x="106363" y="908050"/>
                    </a:lnTo>
                    <a:lnTo>
                      <a:pt x="350050" y="901962"/>
                    </a:lnTo>
                    <a:cubicBezTo>
                      <a:pt x="576983" y="895873"/>
                      <a:pt x="602113" y="892067"/>
                      <a:pt x="698064" y="844880"/>
                    </a:cubicBezTo>
                    <a:cubicBezTo>
                      <a:pt x="831330" y="779427"/>
                      <a:pt x="892252" y="692663"/>
                      <a:pt x="901390" y="552623"/>
                    </a:cubicBezTo>
                    <a:cubicBezTo>
                      <a:pt x="912813" y="376813"/>
                      <a:pt x="813054" y="242862"/>
                      <a:pt x="631812" y="191869"/>
                    </a:cubicBezTo>
                    <a:cubicBezTo>
                      <a:pt x="592213" y="181214"/>
                      <a:pt x="459709" y="171320"/>
                      <a:pt x="337104" y="169797"/>
                    </a:cubicBezTo>
                    <a:close/>
                    <a:moveTo>
                      <a:pt x="3578225" y="123825"/>
                    </a:moveTo>
                    <a:cubicBezTo>
                      <a:pt x="3602774" y="123825"/>
                      <a:pt x="3622675" y="163627"/>
                      <a:pt x="3622675" y="212725"/>
                    </a:cubicBezTo>
                    <a:cubicBezTo>
                      <a:pt x="3622675" y="261823"/>
                      <a:pt x="3602774" y="301625"/>
                      <a:pt x="3578225" y="301625"/>
                    </a:cubicBezTo>
                    <a:cubicBezTo>
                      <a:pt x="3553676" y="301625"/>
                      <a:pt x="3533775" y="261823"/>
                      <a:pt x="3533775" y="212725"/>
                    </a:cubicBezTo>
                    <a:cubicBezTo>
                      <a:pt x="3533775" y="163627"/>
                      <a:pt x="3553676" y="123825"/>
                      <a:pt x="3578225" y="123825"/>
                    </a:cubicBezTo>
                    <a:close/>
                    <a:moveTo>
                      <a:pt x="2913063" y="123825"/>
                    </a:moveTo>
                    <a:lnTo>
                      <a:pt x="2965567" y="123825"/>
                    </a:lnTo>
                    <a:lnTo>
                      <a:pt x="3018072" y="123825"/>
                    </a:lnTo>
                    <a:lnTo>
                      <a:pt x="3023398" y="296822"/>
                    </a:lnTo>
                    <a:lnTo>
                      <a:pt x="3027964" y="469818"/>
                    </a:lnTo>
                    <a:lnTo>
                      <a:pt x="3218958" y="475153"/>
                    </a:lnTo>
                    <a:cubicBezTo>
                      <a:pt x="3408429" y="480488"/>
                      <a:pt x="3409951" y="480488"/>
                      <a:pt x="3409951" y="523927"/>
                    </a:cubicBezTo>
                    <a:lnTo>
                      <a:pt x="3409951" y="568129"/>
                    </a:lnTo>
                    <a:lnTo>
                      <a:pt x="3214392" y="568129"/>
                    </a:lnTo>
                    <a:lnTo>
                      <a:pt x="3019594" y="568129"/>
                    </a:lnTo>
                    <a:lnTo>
                      <a:pt x="3019594" y="941557"/>
                    </a:lnTo>
                    <a:cubicBezTo>
                      <a:pt x="3019594" y="1361474"/>
                      <a:pt x="3030247" y="1415583"/>
                      <a:pt x="3127646" y="1465881"/>
                    </a:cubicBezTo>
                    <a:cubicBezTo>
                      <a:pt x="3184716" y="1494841"/>
                      <a:pt x="3307226" y="1494841"/>
                      <a:pt x="3378753" y="1465119"/>
                    </a:cubicBezTo>
                    <a:cubicBezTo>
                      <a:pt x="3403864" y="1454450"/>
                      <a:pt x="3409951" y="1461309"/>
                      <a:pt x="3409951" y="1505511"/>
                    </a:cubicBezTo>
                    <a:cubicBezTo>
                      <a:pt x="3409951" y="1566478"/>
                      <a:pt x="3392450" y="1576386"/>
                      <a:pt x="3261570" y="1589341"/>
                    </a:cubicBezTo>
                    <a:cubicBezTo>
                      <a:pt x="3203739" y="1595438"/>
                      <a:pt x="3144386" y="1588579"/>
                      <a:pt x="3099491" y="1572575"/>
                    </a:cubicBezTo>
                    <a:cubicBezTo>
                      <a:pt x="3013506" y="1540567"/>
                      <a:pt x="2956436" y="1478075"/>
                      <a:pt x="2931326" y="1388909"/>
                    </a:cubicBezTo>
                    <a:cubicBezTo>
                      <a:pt x="2920673" y="1349280"/>
                      <a:pt x="2913063" y="1084070"/>
                      <a:pt x="2913063" y="722835"/>
                    </a:cubicBezTo>
                    <a:close/>
                    <a:moveTo>
                      <a:pt x="0" y="66675"/>
                    </a:moveTo>
                    <a:lnTo>
                      <a:pt x="341676" y="72773"/>
                    </a:lnTo>
                    <a:cubicBezTo>
                      <a:pt x="674200" y="78108"/>
                      <a:pt x="686403" y="79632"/>
                      <a:pt x="774872" y="126886"/>
                    </a:cubicBezTo>
                    <a:cubicBezTo>
                      <a:pt x="941897" y="214534"/>
                      <a:pt x="1012825" y="334193"/>
                      <a:pt x="1012825" y="528544"/>
                    </a:cubicBezTo>
                    <a:cubicBezTo>
                      <a:pt x="1012825" y="690884"/>
                      <a:pt x="951812" y="813592"/>
                      <a:pt x="829784" y="898192"/>
                    </a:cubicBezTo>
                    <a:cubicBezTo>
                      <a:pt x="706995" y="982030"/>
                      <a:pt x="644456" y="996511"/>
                      <a:pt x="359980" y="1006419"/>
                    </a:cubicBezTo>
                    <a:lnTo>
                      <a:pt x="106011" y="1014803"/>
                    </a:lnTo>
                    <a:lnTo>
                      <a:pt x="106011" y="1297564"/>
                    </a:lnTo>
                    <a:lnTo>
                      <a:pt x="106011" y="1579563"/>
                    </a:lnTo>
                    <a:lnTo>
                      <a:pt x="53387" y="1579563"/>
                    </a:lnTo>
                    <a:lnTo>
                      <a:pt x="0" y="1579563"/>
                    </a:lnTo>
                    <a:lnTo>
                      <a:pt x="0" y="823500"/>
                    </a:lnTo>
                    <a:close/>
                    <a:moveTo>
                      <a:pt x="4830763" y="0"/>
                    </a:moveTo>
                    <a:lnTo>
                      <a:pt x="4883151" y="0"/>
                    </a:lnTo>
                    <a:lnTo>
                      <a:pt x="4937126" y="0"/>
                    </a:lnTo>
                    <a:lnTo>
                      <a:pt x="4937126" y="790575"/>
                    </a:lnTo>
                    <a:lnTo>
                      <a:pt x="4937126" y="1579563"/>
                    </a:lnTo>
                    <a:lnTo>
                      <a:pt x="4883151" y="1579563"/>
                    </a:lnTo>
                    <a:lnTo>
                      <a:pt x="4830763" y="1579563"/>
                    </a:lnTo>
                    <a:lnTo>
                      <a:pt x="4830763" y="7905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Particle Star"/>
              <p:cNvSpPr>
                <a:spLocks/>
              </p:cNvSpPr>
              <p:nvPr/>
            </p:nvSpPr>
            <p:spPr bwMode="auto">
              <a:xfrm>
                <a:off x="4170363" y="496888"/>
                <a:ext cx="3725863" cy="3719513"/>
              </a:xfrm>
              <a:custGeom>
                <a:avLst/>
                <a:gdLst>
                  <a:gd name="connsiteX0" fmla="*/ 1862137 w 3725863"/>
                  <a:gd name="connsiteY0" fmla="*/ 2586038 h 3719513"/>
                  <a:gd name="connsiteX1" fmla="*/ 2089150 w 3725863"/>
                  <a:gd name="connsiteY1" fmla="*/ 2732088 h 3719513"/>
                  <a:gd name="connsiteX2" fmla="*/ 1862137 w 3725863"/>
                  <a:gd name="connsiteY2" fmla="*/ 3719513 h 3719513"/>
                  <a:gd name="connsiteX3" fmla="*/ 1636712 w 3725863"/>
                  <a:gd name="connsiteY3" fmla="*/ 2732088 h 3719513"/>
                  <a:gd name="connsiteX4" fmla="*/ 2736850 w 3725863"/>
                  <a:gd name="connsiteY4" fmla="*/ 1636713 h 3719513"/>
                  <a:gd name="connsiteX5" fmla="*/ 3725863 w 3725863"/>
                  <a:gd name="connsiteY5" fmla="*/ 1863726 h 3719513"/>
                  <a:gd name="connsiteX6" fmla="*/ 2738438 w 3725863"/>
                  <a:gd name="connsiteY6" fmla="*/ 2090738 h 3719513"/>
                  <a:gd name="connsiteX7" fmla="*/ 2590800 w 3725863"/>
                  <a:gd name="connsiteY7" fmla="*/ 1863726 h 3719513"/>
                  <a:gd name="connsiteX8" fmla="*/ 987425 w 3725863"/>
                  <a:gd name="connsiteY8" fmla="*/ 1630363 h 3719513"/>
                  <a:gd name="connsiteX9" fmla="*/ 1133475 w 3725863"/>
                  <a:gd name="connsiteY9" fmla="*/ 1857376 h 3719513"/>
                  <a:gd name="connsiteX10" fmla="*/ 987425 w 3725863"/>
                  <a:gd name="connsiteY10" fmla="*/ 2082801 h 3719513"/>
                  <a:gd name="connsiteX11" fmla="*/ 0 w 3725863"/>
                  <a:gd name="connsiteY11" fmla="*/ 1857376 h 3719513"/>
                  <a:gd name="connsiteX12" fmla="*/ 547687 w 3725863"/>
                  <a:gd name="connsiteY12" fmla="*/ 544513 h 3719513"/>
                  <a:gd name="connsiteX13" fmla="*/ 1860550 w 3725863"/>
                  <a:gd name="connsiteY13" fmla="*/ 1395413 h 3719513"/>
                  <a:gd name="connsiteX14" fmla="*/ 3178175 w 3725863"/>
                  <a:gd name="connsiteY14" fmla="*/ 544513 h 3719513"/>
                  <a:gd name="connsiteX15" fmla="*/ 2333625 w 3725863"/>
                  <a:gd name="connsiteY15" fmla="*/ 1860551 h 3719513"/>
                  <a:gd name="connsiteX16" fmla="*/ 3178175 w 3725863"/>
                  <a:gd name="connsiteY16" fmla="*/ 3175001 h 3719513"/>
                  <a:gd name="connsiteX17" fmla="*/ 1860550 w 3725863"/>
                  <a:gd name="connsiteY17" fmla="*/ 2344739 h 3719513"/>
                  <a:gd name="connsiteX18" fmla="*/ 547687 w 3725863"/>
                  <a:gd name="connsiteY18" fmla="*/ 3175001 h 3719513"/>
                  <a:gd name="connsiteX19" fmla="*/ 1395412 w 3725863"/>
                  <a:gd name="connsiteY19" fmla="*/ 1860551 h 3719513"/>
                  <a:gd name="connsiteX20" fmla="*/ 1862138 w 3725863"/>
                  <a:gd name="connsiteY20" fmla="*/ 0 h 3719513"/>
                  <a:gd name="connsiteX21" fmla="*/ 2089150 w 3725863"/>
                  <a:gd name="connsiteY21" fmla="*/ 987426 h 3719513"/>
                  <a:gd name="connsiteX22" fmla="*/ 1862138 w 3725863"/>
                  <a:gd name="connsiteY22" fmla="*/ 1135063 h 3719513"/>
                  <a:gd name="connsiteX23" fmla="*/ 1635125 w 3725863"/>
                  <a:gd name="connsiteY23" fmla="*/ 989013 h 371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25863" h="3719513">
                    <a:moveTo>
                      <a:pt x="1862137" y="2586038"/>
                    </a:moveTo>
                    <a:lnTo>
                      <a:pt x="2089150" y="2732088"/>
                    </a:lnTo>
                    <a:lnTo>
                      <a:pt x="1862137" y="3719513"/>
                    </a:lnTo>
                    <a:lnTo>
                      <a:pt x="1636712" y="2732088"/>
                    </a:lnTo>
                    <a:close/>
                    <a:moveTo>
                      <a:pt x="2736850" y="1636713"/>
                    </a:moveTo>
                    <a:lnTo>
                      <a:pt x="3725863" y="1863726"/>
                    </a:lnTo>
                    <a:lnTo>
                      <a:pt x="2738438" y="2090738"/>
                    </a:lnTo>
                    <a:lnTo>
                      <a:pt x="2590800" y="1863726"/>
                    </a:lnTo>
                    <a:close/>
                    <a:moveTo>
                      <a:pt x="987425" y="1630363"/>
                    </a:moveTo>
                    <a:lnTo>
                      <a:pt x="1133475" y="1857376"/>
                    </a:lnTo>
                    <a:lnTo>
                      <a:pt x="987425" y="2082801"/>
                    </a:lnTo>
                    <a:lnTo>
                      <a:pt x="0" y="1857376"/>
                    </a:lnTo>
                    <a:close/>
                    <a:moveTo>
                      <a:pt x="547687" y="544513"/>
                    </a:moveTo>
                    <a:lnTo>
                      <a:pt x="1860550" y="1395413"/>
                    </a:lnTo>
                    <a:lnTo>
                      <a:pt x="3178175" y="544513"/>
                    </a:lnTo>
                    <a:lnTo>
                      <a:pt x="2333625" y="1860551"/>
                    </a:lnTo>
                    <a:lnTo>
                      <a:pt x="3178175" y="3175001"/>
                    </a:lnTo>
                    <a:lnTo>
                      <a:pt x="1860550" y="2344739"/>
                    </a:lnTo>
                    <a:lnTo>
                      <a:pt x="547687" y="3175001"/>
                    </a:lnTo>
                    <a:lnTo>
                      <a:pt x="1395412" y="1860551"/>
                    </a:lnTo>
                    <a:close/>
                    <a:moveTo>
                      <a:pt x="1862138" y="0"/>
                    </a:moveTo>
                    <a:lnTo>
                      <a:pt x="2089150" y="987426"/>
                    </a:lnTo>
                    <a:lnTo>
                      <a:pt x="1862138" y="1135063"/>
                    </a:lnTo>
                    <a:lnTo>
                      <a:pt x="1635125" y="989013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Cloud Icon 02"/>
            <p:cNvSpPr>
              <a:spLocks noChangeAspect="1"/>
            </p:cNvSpPr>
            <p:nvPr/>
          </p:nvSpPr>
          <p:spPr bwMode="auto">
            <a:xfrm>
              <a:off x="4774200" y="4185244"/>
              <a:ext cx="2651535" cy="180950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noFill/>
            <a:ln w="28575">
              <a:solidFill>
                <a:srgbClr val="00AEE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8" name="Webhook"/>
          <p:cNvGrpSpPr/>
          <p:nvPr/>
        </p:nvGrpSpPr>
        <p:grpSpPr>
          <a:xfrm>
            <a:off x="2547330" y="3999668"/>
            <a:ext cx="1619354" cy="1122020"/>
            <a:chOff x="4172467" y="4157821"/>
            <a:chExt cx="2435008" cy="1687172"/>
          </a:xfrm>
        </p:grpSpPr>
        <p:sp>
          <p:nvSpPr>
            <p:cNvPr id="39" name="TextBox 38"/>
            <p:cNvSpPr txBox="1"/>
            <p:nvPr/>
          </p:nvSpPr>
          <p:spPr>
            <a:xfrm>
              <a:off x="4172467" y="4965672"/>
              <a:ext cx="2435008" cy="87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ConnectTheDots</a:t>
              </a:r>
              <a:br>
                <a:rPr lang="en-US" sz="1600" dirty="0"/>
              </a:br>
              <a:r>
                <a:rPr lang="en-US" sz="1600" dirty="0" err="1"/>
                <a:t>Webhook</a:t>
              </a:r>
              <a:endParaRPr lang="en-US" sz="16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77665" y="4157821"/>
              <a:ext cx="624607" cy="768792"/>
              <a:chOff x="5143344" y="4157821"/>
              <a:chExt cx="624607" cy="768792"/>
            </a:xfrm>
          </p:grpSpPr>
          <p:sp>
            <p:nvSpPr>
              <p:cNvPr id="41" name="Rectangle 10"/>
              <p:cNvSpPr/>
              <p:nvPr/>
            </p:nvSpPr>
            <p:spPr>
              <a:xfrm>
                <a:off x="5143344" y="4377125"/>
                <a:ext cx="554528" cy="549488"/>
              </a:xfrm>
              <a:custGeom>
                <a:avLst/>
                <a:gdLst/>
                <a:ahLst/>
                <a:cxnLst/>
                <a:rect l="l" t="t" r="r" b="b"/>
                <a:pathLst>
                  <a:path w="451554" h="447451">
                    <a:moveTo>
                      <a:pt x="226453" y="183653"/>
                    </a:moveTo>
                    <a:cubicBezTo>
                      <a:pt x="248325" y="183653"/>
                      <a:pt x="266055" y="201384"/>
                      <a:pt x="266055" y="223256"/>
                    </a:cubicBezTo>
                    <a:cubicBezTo>
                      <a:pt x="266055" y="245128"/>
                      <a:pt x="248325" y="262859"/>
                      <a:pt x="226453" y="262859"/>
                    </a:cubicBezTo>
                    <a:cubicBezTo>
                      <a:pt x="204580" y="262859"/>
                      <a:pt x="186850" y="245128"/>
                      <a:pt x="186850" y="223256"/>
                    </a:cubicBezTo>
                    <a:cubicBezTo>
                      <a:pt x="186850" y="201384"/>
                      <a:pt x="204581" y="183653"/>
                      <a:pt x="226453" y="183653"/>
                    </a:cubicBezTo>
                    <a:close/>
                    <a:moveTo>
                      <a:pt x="226453" y="118072"/>
                    </a:moveTo>
                    <a:cubicBezTo>
                      <a:pt x="168361" y="118072"/>
                      <a:pt x="121269" y="165165"/>
                      <a:pt x="121268" y="223256"/>
                    </a:cubicBezTo>
                    <a:cubicBezTo>
                      <a:pt x="121269" y="281347"/>
                      <a:pt x="168361" y="328440"/>
                      <a:pt x="226452" y="328440"/>
                    </a:cubicBezTo>
                    <a:cubicBezTo>
                      <a:pt x="284544" y="328440"/>
                      <a:pt x="331637" y="281348"/>
                      <a:pt x="331637" y="223256"/>
                    </a:cubicBezTo>
                    <a:cubicBezTo>
                      <a:pt x="331637" y="165165"/>
                      <a:pt x="284544" y="118072"/>
                      <a:pt x="226453" y="118072"/>
                    </a:cubicBezTo>
                    <a:close/>
                    <a:moveTo>
                      <a:pt x="198648" y="0"/>
                    </a:moveTo>
                    <a:lnTo>
                      <a:pt x="223113" y="54150"/>
                    </a:lnTo>
                    <a:cubicBezTo>
                      <a:pt x="224222" y="53992"/>
                      <a:pt x="225336" y="53981"/>
                      <a:pt x="226452" y="53981"/>
                    </a:cubicBezTo>
                    <a:cubicBezTo>
                      <a:pt x="241232" y="53981"/>
                      <a:pt x="255569" y="55876"/>
                      <a:pt x="269072" y="60060"/>
                    </a:cubicBezTo>
                    <a:lnTo>
                      <a:pt x="307349" y="13317"/>
                    </a:lnTo>
                    <a:lnTo>
                      <a:pt x="368157" y="48424"/>
                    </a:lnTo>
                    <a:lnTo>
                      <a:pt x="346964" y="104550"/>
                    </a:lnTo>
                    <a:cubicBezTo>
                      <a:pt x="356980" y="114550"/>
                      <a:pt x="365657" y="125872"/>
                      <a:pt x="372206" y="138541"/>
                    </a:cubicBezTo>
                    <a:lnTo>
                      <a:pt x="433381" y="132449"/>
                    </a:lnTo>
                    <a:lnTo>
                      <a:pt x="451554" y="200272"/>
                    </a:lnTo>
                    <a:lnTo>
                      <a:pt x="395612" y="225547"/>
                    </a:lnTo>
                    <a:cubicBezTo>
                      <a:pt x="395522" y="239822"/>
                      <a:pt x="393566" y="253670"/>
                      <a:pt x="389390" y="266707"/>
                    </a:cubicBezTo>
                    <a:lnTo>
                      <a:pt x="435371" y="304360"/>
                    </a:lnTo>
                    <a:lnTo>
                      <a:pt x="400263" y="365168"/>
                    </a:lnTo>
                    <a:lnTo>
                      <a:pt x="344666" y="344174"/>
                    </a:lnTo>
                    <a:cubicBezTo>
                      <a:pt x="334967" y="353899"/>
                      <a:pt x="323984" y="362315"/>
                      <a:pt x="311715" y="368713"/>
                    </a:cubicBezTo>
                    <a:lnTo>
                      <a:pt x="317746" y="429279"/>
                    </a:lnTo>
                    <a:lnTo>
                      <a:pt x="249923" y="447451"/>
                    </a:lnTo>
                    <a:lnTo>
                      <a:pt x="225079" y="392461"/>
                    </a:lnTo>
                    <a:cubicBezTo>
                      <a:pt x="211152" y="392414"/>
                      <a:pt x="197625" y="390622"/>
                      <a:pt x="184839" y="386764"/>
                    </a:cubicBezTo>
                    <a:lnTo>
                      <a:pt x="184919" y="386810"/>
                    </a:lnTo>
                    <a:lnTo>
                      <a:pt x="145861" y="434507"/>
                    </a:lnTo>
                    <a:lnTo>
                      <a:pt x="85053" y="399399"/>
                    </a:lnTo>
                    <a:lnTo>
                      <a:pt x="106490" y="342627"/>
                    </a:lnTo>
                    <a:cubicBezTo>
                      <a:pt x="95144" y="331282"/>
                      <a:pt x="85433" y="318309"/>
                      <a:pt x="78394" y="303725"/>
                    </a:cubicBezTo>
                    <a:lnTo>
                      <a:pt x="79518" y="307920"/>
                    </a:lnTo>
                    <a:lnTo>
                      <a:pt x="18173" y="314028"/>
                    </a:lnTo>
                    <a:lnTo>
                      <a:pt x="0" y="246206"/>
                    </a:lnTo>
                    <a:lnTo>
                      <a:pt x="56181" y="220824"/>
                    </a:lnTo>
                    <a:lnTo>
                      <a:pt x="57258" y="224845"/>
                    </a:lnTo>
                    <a:cubicBezTo>
                      <a:pt x="57180" y="224316"/>
                      <a:pt x="57178" y="223787"/>
                      <a:pt x="57178" y="223256"/>
                    </a:cubicBezTo>
                    <a:cubicBezTo>
                      <a:pt x="57178" y="208434"/>
                      <a:pt x="59083" y="194056"/>
                      <a:pt x="63293" y="180520"/>
                    </a:cubicBezTo>
                    <a:lnTo>
                      <a:pt x="15837" y="141658"/>
                    </a:lnTo>
                    <a:lnTo>
                      <a:pt x="50944" y="80851"/>
                    </a:lnTo>
                    <a:lnTo>
                      <a:pt x="108117" y="102439"/>
                    </a:lnTo>
                    <a:cubicBezTo>
                      <a:pt x="117286" y="93234"/>
                      <a:pt x="127608" y="85204"/>
                      <a:pt x="139087" y="78941"/>
                    </a:cubicBezTo>
                    <a:lnTo>
                      <a:pt x="136934" y="79518"/>
                    </a:lnTo>
                    <a:lnTo>
                      <a:pt x="130825" y="181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411587" y="4157821"/>
                <a:ext cx="356364" cy="592447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82246 w 205740"/>
                  <a:gd name="connsiteY3" fmla="*/ 126785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66015 w 226035"/>
                  <a:gd name="connsiteY5" fmla="*/ 167640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10246 w 226035"/>
                  <a:gd name="connsiteY6" fmla="*/ 175758 h 405002"/>
                  <a:gd name="connsiteX7" fmla="*/ 43155 w 226035"/>
                  <a:gd name="connsiteY7" fmla="*/ 0 h 405002"/>
                  <a:gd name="connsiteX0" fmla="*/ 35406 w 226035"/>
                  <a:gd name="connsiteY0" fmla="*/ 0 h 420131"/>
                  <a:gd name="connsiteX1" fmla="*/ 226035 w 226035"/>
                  <a:gd name="connsiteY1" fmla="*/ 15129 h 420131"/>
                  <a:gd name="connsiteX2" fmla="*/ 149158 w 226035"/>
                  <a:gd name="connsiteY2" fmla="*/ 142652 h 420131"/>
                  <a:gd name="connsiteX3" fmla="*/ 202541 w 226035"/>
                  <a:gd name="connsiteY3" fmla="*/ 141914 h 420131"/>
                  <a:gd name="connsiteX4" fmla="*/ 0 w 226035"/>
                  <a:gd name="connsiteY4" fmla="*/ 420131 h 420131"/>
                  <a:gd name="connsiteX5" fmla="*/ 50517 w 226035"/>
                  <a:gd name="connsiteY5" fmla="*/ 191256 h 420131"/>
                  <a:gd name="connsiteX6" fmla="*/ 10246 w 226035"/>
                  <a:gd name="connsiteY6" fmla="*/ 190887 h 420131"/>
                  <a:gd name="connsiteX7" fmla="*/ 35406 w 226035"/>
                  <a:gd name="connsiteY7" fmla="*/ 0 h 420131"/>
                  <a:gd name="connsiteX0" fmla="*/ 35406 w 262935"/>
                  <a:gd name="connsiteY0" fmla="*/ 2214 h 422345"/>
                  <a:gd name="connsiteX1" fmla="*/ 262935 w 262935"/>
                  <a:gd name="connsiteY1" fmla="*/ 0 h 422345"/>
                  <a:gd name="connsiteX2" fmla="*/ 149158 w 262935"/>
                  <a:gd name="connsiteY2" fmla="*/ 144866 h 422345"/>
                  <a:gd name="connsiteX3" fmla="*/ 202541 w 262935"/>
                  <a:gd name="connsiteY3" fmla="*/ 144128 h 422345"/>
                  <a:gd name="connsiteX4" fmla="*/ 0 w 262935"/>
                  <a:gd name="connsiteY4" fmla="*/ 422345 h 422345"/>
                  <a:gd name="connsiteX5" fmla="*/ 50517 w 262935"/>
                  <a:gd name="connsiteY5" fmla="*/ 193470 h 422345"/>
                  <a:gd name="connsiteX6" fmla="*/ 10246 w 262935"/>
                  <a:gd name="connsiteY6" fmla="*/ 193101 h 422345"/>
                  <a:gd name="connsiteX7" fmla="*/ 35406 w 262935"/>
                  <a:gd name="connsiteY7" fmla="*/ 2214 h 422345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49158 w 256293"/>
                  <a:gd name="connsiteY2" fmla="*/ 142652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6969 w 256293"/>
                  <a:gd name="connsiteY3" fmla="*/ 139331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61587 w 267363"/>
                  <a:gd name="connsiteY5" fmla="*/ 191256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46476 w 267363"/>
                  <a:gd name="connsiteY7" fmla="*/ 0 h 444485"/>
                  <a:gd name="connsiteX0" fmla="*/ 36882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6882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5781 w 267363"/>
                  <a:gd name="connsiteY6" fmla="*/ 193470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9471 w 267363"/>
                  <a:gd name="connsiteY6" fmla="*/ 192732 h 444485"/>
                  <a:gd name="connsiteX7" fmla="*/ 39096 w 267363"/>
                  <a:gd name="connsiteY7" fmla="*/ 0 h 44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63" h="444485">
                    <a:moveTo>
                      <a:pt x="39096" y="0"/>
                    </a:moveTo>
                    <a:lnTo>
                      <a:pt x="267363" y="369"/>
                    </a:lnTo>
                    <a:lnTo>
                      <a:pt x="165025" y="139700"/>
                    </a:lnTo>
                    <a:lnTo>
                      <a:pt x="218039" y="139331"/>
                    </a:lnTo>
                    <a:lnTo>
                      <a:pt x="0" y="444485"/>
                    </a:lnTo>
                    <a:lnTo>
                      <a:pt x="57159" y="193839"/>
                    </a:lnTo>
                    <a:lnTo>
                      <a:pt x="19471" y="192732"/>
                    </a:lnTo>
                    <a:lnTo>
                      <a:pt x="390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453393" y="4177986"/>
                <a:ext cx="274228" cy="477359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740" h="358140">
                    <a:moveTo>
                      <a:pt x="22860" y="0"/>
                    </a:moveTo>
                    <a:lnTo>
                      <a:pt x="205740" y="0"/>
                    </a:lnTo>
                    <a:lnTo>
                      <a:pt x="104140" y="139700"/>
                    </a:lnTo>
                    <a:lnTo>
                      <a:pt x="154940" y="139700"/>
                    </a:lnTo>
                    <a:lnTo>
                      <a:pt x="0" y="358140"/>
                    </a:lnTo>
                    <a:lnTo>
                      <a:pt x="45720" y="167640"/>
                    </a:lnTo>
                    <a:lnTo>
                      <a:pt x="5080" y="167640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10147" y="3613338"/>
            <a:ext cx="3273552" cy="1299969"/>
            <a:chOff x="6529703" y="4833577"/>
            <a:chExt cx="3273552" cy="1299969"/>
          </a:xfrm>
        </p:grpSpPr>
        <p:sp>
          <p:nvSpPr>
            <p:cNvPr id="48" name="Web Sites Icon"/>
            <p:cNvSpPr>
              <a:spLocks noChangeAspect="1"/>
            </p:cNvSpPr>
            <p:nvPr/>
          </p:nvSpPr>
          <p:spPr>
            <a:xfrm>
              <a:off x="6713909" y="5150812"/>
              <a:ext cx="677776" cy="677776"/>
            </a:xfrm>
            <a:custGeom>
              <a:avLst/>
              <a:gdLst/>
              <a:ahLst/>
              <a:cxnLst/>
              <a:rect l="l" t="t" r="r" b="b"/>
              <a:pathLst>
                <a:path w="2610712" h="2610712">
                  <a:moveTo>
                    <a:pt x="900132" y="1659508"/>
                  </a:moveTo>
                  <a:cubicBezTo>
                    <a:pt x="850489" y="1680441"/>
                    <a:pt x="795925" y="1691910"/>
                    <a:pt x="738682" y="1691910"/>
                  </a:cubicBezTo>
                  <a:cubicBezTo>
                    <a:pt x="704580" y="1691910"/>
                    <a:pt x="671429" y="1687840"/>
                    <a:pt x="639972" y="1678984"/>
                  </a:cubicBezTo>
                  <a:cubicBezTo>
                    <a:pt x="630802" y="1732731"/>
                    <a:pt x="626539" y="1787737"/>
                    <a:pt x="626539" y="1843600"/>
                  </a:cubicBezTo>
                  <a:cubicBezTo>
                    <a:pt x="626539" y="1980151"/>
                    <a:pt x="652007" y="2111581"/>
                    <a:pt x="702051" y="2233347"/>
                  </a:cubicBezTo>
                  <a:cubicBezTo>
                    <a:pt x="875300" y="2347094"/>
                    <a:pt x="1082651" y="2412830"/>
                    <a:pt x="1305356" y="2412830"/>
                  </a:cubicBezTo>
                  <a:cubicBezTo>
                    <a:pt x="1649176" y="2412830"/>
                    <a:pt x="1956402" y="2256154"/>
                    <a:pt x="2159509" y="2010283"/>
                  </a:cubicBezTo>
                  <a:cubicBezTo>
                    <a:pt x="2111204" y="2014741"/>
                    <a:pt x="2062255" y="2016547"/>
                    <a:pt x="2012815" y="2016547"/>
                  </a:cubicBezTo>
                  <a:cubicBezTo>
                    <a:pt x="1920488" y="2016547"/>
                    <a:pt x="1829870" y="2010248"/>
                    <a:pt x="1741816" y="1995896"/>
                  </a:cubicBezTo>
                  <a:cubicBezTo>
                    <a:pt x="1697066" y="2053279"/>
                    <a:pt x="1627112" y="2089547"/>
                    <a:pt x="1548687" y="2089547"/>
                  </a:cubicBezTo>
                  <a:cubicBezTo>
                    <a:pt x="1425687" y="2089547"/>
                    <a:pt x="1323524" y="2000335"/>
                    <a:pt x="1304035" y="1882972"/>
                  </a:cubicBezTo>
                  <a:cubicBezTo>
                    <a:pt x="1156203" y="1826416"/>
                    <a:pt x="1020119" y="1751039"/>
                    <a:pt x="900132" y="1659508"/>
                  </a:cubicBezTo>
                  <a:close/>
                  <a:moveTo>
                    <a:pt x="326784" y="787357"/>
                  </a:moveTo>
                  <a:cubicBezTo>
                    <a:pt x="244341" y="941756"/>
                    <a:pt x="197882" y="1118130"/>
                    <a:pt x="197882" y="1305356"/>
                  </a:cubicBezTo>
                  <a:cubicBezTo>
                    <a:pt x="197882" y="1524075"/>
                    <a:pt x="261286" y="1727986"/>
                    <a:pt x="371590" y="1899154"/>
                  </a:cubicBezTo>
                  <a:cubicBezTo>
                    <a:pt x="367754" y="1880810"/>
                    <a:pt x="367351" y="1862246"/>
                    <a:pt x="367351" y="1843600"/>
                  </a:cubicBezTo>
                  <a:cubicBezTo>
                    <a:pt x="367351" y="1734956"/>
                    <a:pt x="381029" y="1629062"/>
                    <a:pt x="407760" y="1527398"/>
                  </a:cubicBezTo>
                  <a:cubicBezTo>
                    <a:pt x="351809" y="1457631"/>
                    <a:pt x="319328" y="1368887"/>
                    <a:pt x="319328" y="1272556"/>
                  </a:cubicBezTo>
                  <a:cubicBezTo>
                    <a:pt x="319328" y="1180502"/>
                    <a:pt x="348989" y="1095376"/>
                    <a:pt x="400195" y="1026883"/>
                  </a:cubicBezTo>
                  <a:cubicBezTo>
                    <a:pt x="367473" y="950052"/>
                    <a:pt x="342803" y="869972"/>
                    <a:pt x="326784" y="787357"/>
                  </a:cubicBezTo>
                  <a:close/>
                  <a:moveTo>
                    <a:pt x="1358809" y="759796"/>
                  </a:moveTo>
                  <a:cubicBezTo>
                    <a:pt x="1239078" y="818380"/>
                    <a:pt x="1130049" y="891267"/>
                    <a:pt x="1035634" y="976541"/>
                  </a:cubicBezTo>
                  <a:cubicBezTo>
                    <a:pt x="1111291" y="1052347"/>
                    <a:pt x="1158036" y="1156993"/>
                    <a:pt x="1158036" y="1272556"/>
                  </a:cubicBezTo>
                  <a:cubicBezTo>
                    <a:pt x="1158036" y="1358206"/>
                    <a:pt x="1132359" y="1437859"/>
                    <a:pt x="1088022" y="1504063"/>
                  </a:cubicBezTo>
                  <a:cubicBezTo>
                    <a:pt x="1174051" y="1568324"/>
                    <a:pt x="1270034" y="1622103"/>
                    <a:pt x="1373719" y="1663750"/>
                  </a:cubicBezTo>
                  <a:cubicBezTo>
                    <a:pt x="1418598" y="1619175"/>
                    <a:pt x="1480435" y="1591705"/>
                    <a:pt x="1548687" y="1591705"/>
                  </a:cubicBezTo>
                  <a:cubicBezTo>
                    <a:pt x="1664038" y="1591705"/>
                    <a:pt x="1761064" y="1670167"/>
                    <a:pt x="1788338" y="1776889"/>
                  </a:cubicBezTo>
                  <a:cubicBezTo>
                    <a:pt x="1861345" y="1788370"/>
                    <a:pt x="1936390" y="1793457"/>
                    <a:pt x="2012815" y="1793457"/>
                  </a:cubicBezTo>
                  <a:cubicBezTo>
                    <a:pt x="2115398" y="1793457"/>
                    <a:pt x="2215494" y="1784292"/>
                    <a:pt x="2311784" y="1765530"/>
                  </a:cubicBezTo>
                  <a:cubicBezTo>
                    <a:pt x="2333378" y="1721025"/>
                    <a:pt x="2351048" y="1674444"/>
                    <a:pt x="2365177" y="1626375"/>
                  </a:cubicBezTo>
                  <a:lnTo>
                    <a:pt x="2202628" y="1494320"/>
                  </a:lnTo>
                  <a:cubicBezTo>
                    <a:pt x="2146093" y="1541780"/>
                    <a:pt x="2073019" y="1569480"/>
                    <a:pt x="1993476" y="1569480"/>
                  </a:cubicBezTo>
                  <a:cubicBezTo>
                    <a:pt x="1808307" y="1569480"/>
                    <a:pt x="1658197" y="1419370"/>
                    <a:pt x="1658197" y="1234201"/>
                  </a:cubicBezTo>
                  <a:cubicBezTo>
                    <a:pt x="1658197" y="1173835"/>
                    <a:pt x="1674151" y="1117195"/>
                    <a:pt x="1703372" y="1069009"/>
                  </a:cubicBezTo>
                  <a:cubicBezTo>
                    <a:pt x="1579585" y="960620"/>
                    <a:pt x="1465000" y="856910"/>
                    <a:pt x="1358809" y="759796"/>
                  </a:cubicBezTo>
                  <a:close/>
                  <a:moveTo>
                    <a:pt x="2077117" y="595048"/>
                  </a:moveTo>
                  <a:cubicBezTo>
                    <a:pt x="1893185" y="595048"/>
                    <a:pt x="1717247" y="624514"/>
                    <a:pt x="1555753" y="679536"/>
                  </a:cubicBezTo>
                  <a:cubicBezTo>
                    <a:pt x="1646868" y="763770"/>
                    <a:pt x="1742881" y="850965"/>
                    <a:pt x="1840379" y="937533"/>
                  </a:cubicBezTo>
                  <a:cubicBezTo>
                    <a:pt x="1885750" y="912375"/>
                    <a:pt x="1938042" y="898922"/>
                    <a:pt x="1993476" y="898922"/>
                  </a:cubicBezTo>
                  <a:cubicBezTo>
                    <a:pt x="2178645" y="898922"/>
                    <a:pt x="2328755" y="1049032"/>
                    <a:pt x="2328755" y="1234201"/>
                  </a:cubicBezTo>
                  <a:cubicBezTo>
                    <a:pt x="2328755" y="1272990"/>
                    <a:pt x="2322168" y="1310240"/>
                    <a:pt x="2308704" y="1344423"/>
                  </a:cubicBezTo>
                  <a:lnTo>
                    <a:pt x="2406112" y="1425145"/>
                  </a:lnTo>
                  <a:cubicBezTo>
                    <a:pt x="2410658" y="1385818"/>
                    <a:pt x="2412830" y="1345841"/>
                    <a:pt x="2412830" y="1305356"/>
                  </a:cubicBezTo>
                  <a:cubicBezTo>
                    <a:pt x="2412830" y="1036563"/>
                    <a:pt x="2317071" y="790135"/>
                    <a:pt x="2157688" y="598425"/>
                  </a:cubicBezTo>
                  <a:cubicBezTo>
                    <a:pt x="2131065" y="595686"/>
                    <a:pt x="2104177" y="595048"/>
                    <a:pt x="2077117" y="595048"/>
                  </a:cubicBezTo>
                  <a:close/>
                  <a:moveTo>
                    <a:pt x="850619" y="296309"/>
                  </a:moveTo>
                  <a:cubicBezTo>
                    <a:pt x="745920" y="342505"/>
                    <a:pt x="650219" y="405265"/>
                    <a:pt x="566952" y="481629"/>
                  </a:cubicBezTo>
                  <a:cubicBezTo>
                    <a:pt x="562856" y="502474"/>
                    <a:pt x="562237" y="523628"/>
                    <a:pt x="562237" y="544906"/>
                  </a:cubicBezTo>
                  <a:cubicBezTo>
                    <a:pt x="562237" y="658977"/>
                    <a:pt x="580010" y="769475"/>
                    <a:pt x="614749" y="873958"/>
                  </a:cubicBezTo>
                  <a:cubicBezTo>
                    <a:pt x="653488" y="859785"/>
                    <a:pt x="695317" y="853202"/>
                    <a:pt x="738682" y="853202"/>
                  </a:cubicBezTo>
                  <a:lnTo>
                    <a:pt x="809682" y="860360"/>
                  </a:lnTo>
                  <a:cubicBezTo>
                    <a:pt x="915604" y="755988"/>
                    <a:pt x="1040099" y="666686"/>
                    <a:pt x="1177617" y="593776"/>
                  </a:cubicBezTo>
                  <a:cubicBezTo>
                    <a:pt x="1055870" y="481736"/>
                    <a:pt x="947131" y="381614"/>
                    <a:pt x="850619" y="296309"/>
                  </a:cubicBezTo>
                  <a:close/>
                  <a:moveTo>
                    <a:pt x="1305356" y="197882"/>
                  </a:moveTo>
                  <a:cubicBezTo>
                    <a:pt x="1228261" y="197882"/>
                    <a:pt x="1153005" y="205760"/>
                    <a:pt x="1080369" y="220843"/>
                  </a:cubicBezTo>
                  <a:cubicBezTo>
                    <a:pt x="1155718" y="299808"/>
                    <a:pt x="1255185" y="397466"/>
                    <a:pt x="1368946" y="505293"/>
                  </a:cubicBezTo>
                  <a:cubicBezTo>
                    <a:pt x="1536969" y="438118"/>
                    <a:pt x="1719963" y="394608"/>
                    <a:pt x="1912410" y="379643"/>
                  </a:cubicBezTo>
                  <a:cubicBezTo>
                    <a:pt x="1738338" y="264549"/>
                    <a:pt x="1529632" y="197882"/>
                    <a:pt x="1305356" y="197882"/>
                  </a:cubicBezTo>
                  <a:close/>
                  <a:moveTo>
                    <a:pt x="1305356" y="0"/>
                  </a:moveTo>
                  <a:cubicBezTo>
                    <a:pt x="2026284" y="0"/>
                    <a:pt x="2610712" y="584428"/>
                    <a:pt x="2610712" y="1305356"/>
                  </a:cubicBezTo>
                  <a:cubicBezTo>
                    <a:pt x="2610712" y="2026284"/>
                    <a:pt x="2026284" y="2610712"/>
                    <a:pt x="1305356" y="2610712"/>
                  </a:cubicBezTo>
                  <a:cubicBezTo>
                    <a:pt x="584428" y="2610712"/>
                    <a:pt x="0" y="2026284"/>
                    <a:pt x="0" y="1305356"/>
                  </a:cubicBezTo>
                  <a:cubicBezTo>
                    <a:pt x="0" y="584428"/>
                    <a:pt x="584428" y="0"/>
                    <a:pt x="1305356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9703" y="4833577"/>
              <a:ext cx="327355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658" y="5197312"/>
              <a:ext cx="13407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hcic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Particle Cloud Send Arrow"/>
          <p:cNvSpPr/>
          <p:nvPr/>
        </p:nvSpPr>
        <p:spPr>
          <a:xfrm>
            <a:off x="7770278" y="4060471"/>
            <a:ext cx="679643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RCV</a:t>
            </a:r>
          </a:p>
        </p:txBody>
      </p:sp>
      <p:sp>
        <p:nvSpPr>
          <p:cNvPr id="55" name="Particle Cloud Send Arrow"/>
          <p:cNvSpPr/>
          <p:nvPr/>
        </p:nvSpPr>
        <p:spPr>
          <a:xfrm>
            <a:off x="1661563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4468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4" grpId="0" animBg="1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4850" y="3113088"/>
            <a:ext cx="10515600" cy="2852737"/>
          </a:xfrm>
        </p:spPr>
        <p:txBody>
          <a:bodyPr/>
          <a:lstStyle/>
          <a:p>
            <a:r>
              <a:rPr lang="en-US" dirty="0"/>
              <a:t>Programming the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182562"/>
            <a:ext cx="333375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69321"/>
            <a:ext cx="4403725" cy="2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hcicsketch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/>
              <a:t>ParticleWeatherShield.c</a:t>
            </a:r>
            <a:r>
              <a:rPr lang="en-US" dirty="0"/>
              <a:t> 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“</a:t>
            </a:r>
            <a:r>
              <a:rPr lang="en-US" sz="1600" dirty="0" err="1">
                <a:latin typeface="Consolas" panose="020B0609020204030204" pitchFamily="49" charset="0"/>
              </a:rPr>
              <a:t>Initech</a:t>
            </a:r>
            <a:r>
              <a:rPr lang="en-US" sz="1600" dirty="0">
                <a:latin typeface="Consolas" panose="020B0609020204030204" pitchFamily="49" charset="0"/>
              </a:rPr>
              <a:t>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“</a:t>
            </a:r>
            <a:r>
              <a:rPr lang="en-US" sz="1600" dirty="0" err="1">
                <a:latin typeface="Consolas" panose="020B0609020204030204" pitchFamily="49" charset="0"/>
              </a:rPr>
              <a:t>Samirs</a:t>
            </a:r>
            <a:r>
              <a:rPr lang="en-US" sz="1600" dirty="0">
                <a:latin typeface="Consolas" panose="020B0609020204030204" pitchFamily="49" charset="0"/>
              </a:rPr>
              <a:t> Printer";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“OH";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2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#include statement was automatically added by the Particle IDE.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"ORGANIZATION_NAME"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Instance of the Weather Shield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//The amount of time (in milliseconds) to wait between each publication of data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6000;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089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//Open up the Serial port for local diagnostics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the I2C sensors and ping them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 following two lines tell the sensor what mode to use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to Barometer Mode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//These are additional MPL3115A2 functions the MUST be called for the sensor to work.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(7); 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//Give the sensors some time to initialize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985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Relative Humidity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Temperature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1462088"/>
            <a:ext cx="11369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Generate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payload[255];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(payload),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"{\"s\":\"Weather\",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\"u\":\"F\",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\"m\":\"Temperature\",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\"v\": %f,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\"o\":\"%s\",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\"d\":\"%s\",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\"l\":\"%s\"}"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HowColdIsCodemash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payload);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sending the humidity data...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371599"/>
            <a:ext cx="10607040" cy="320219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31491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83112"/>
            <a:ext cx="10607040" cy="649608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“Weather”,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“ORGANIZATION_NAME”,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“DISPLAY_NAME”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“LOCATION”,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34112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178264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57564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59080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mp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5708" y="5479473"/>
            <a:ext cx="9050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DOWNLOAD FILES FROM </a:t>
            </a:r>
            <a:r>
              <a:rPr lang="en-US" sz="3200" dirty="0">
                <a:hlinkClick r:id="rId2"/>
              </a:rPr>
              <a:t>http://aka.ms/hcicsource</a:t>
            </a:r>
            <a:r>
              <a:rPr lang="en-US" sz="3200" dirty="0"/>
              <a:t> </a:t>
            </a:r>
          </a:p>
        </p:txBody>
      </p:sp>
      <p:pic>
        <p:nvPicPr>
          <p:cNvPr id="1030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402782" y="3886200"/>
            <a:ext cx="976745" cy="4918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448802" y="4100945"/>
            <a:ext cx="943834" cy="1676399"/>
          </a:xfrm>
          <a:custGeom>
            <a:avLst/>
            <a:gdLst>
              <a:gd name="connsiteX0" fmla="*/ 353291 w 353291"/>
              <a:gd name="connsiteY0" fmla="*/ 1717963 h 1717963"/>
              <a:gd name="connsiteX1" fmla="*/ 0 w 353291"/>
              <a:gd name="connsiteY1" fmla="*/ 0 h 1717963"/>
              <a:gd name="connsiteX0" fmla="*/ 353291 w 374593"/>
              <a:gd name="connsiteY0" fmla="*/ 1718300 h 1718300"/>
              <a:gd name="connsiteX1" fmla="*/ 0 w 374593"/>
              <a:gd name="connsiteY1" fmla="*/ 337 h 1718300"/>
              <a:gd name="connsiteX0" fmla="*/ 353291 w 801468"/>
              <a:gd name="connsiteY0" fmla="*/ 1718374 h 1718374"/>
              <a:gd name="connsiteX1" fmla="*/ 0 w 801468"/>
              <a:gd name="connsiteY1" fmla="*/ 411 h 1718374"/>
              <a:gd name="connsiteX0" fmla="*/ 353291 w 819299"/>
              <a:gd name="connsiteY0" fmla="*/ 1717963 h 1717963"/>
              <a:gd name="connsiteX1" fmla="*/ 0 w 819299"/>
              <a:gd name="connsiteY1" fmla="*/ 0 h 1717963"/>
              <a:gd name="connsiteX0" fmla="*/ 353291 w 826659"/>
              <a:gd name="connsiteY0" fmla="*/ 1717963 h 1717963"/>
              <a:gd name="connsiteX1" fmla="*/ 0 w 826659"/>
              <a:gd name="connsiteY1" fmla="*/ 0 h 1717963"/>
              <a:gd name="connsiteX0" fmla="*/ 450273 w 893945"/>
              <a:gd name="connsiteY0" fmla="*/ 1745672 h 1745672"/>
              <a:gd name="connsiteX1" fmla="*/ 0 w 893945"/>
              <a:gd name="connsiteY1" fmla="*/ 0 h 1745672"/>
              <a:gd name="connsiteX0" fmla="*/ 547255 w 964184"/>
              <a:gd name="connsiteY0" fmla="*/ 1697181 h 1697181"/>
              <a:gd name="connsiteX1" fmla="*/ 0 w 964184"/>
              <a:gd name="connsiteY1" fmla="*/ 0 h 1697181"/>
              <a:gd name="connsiteX0" fmla="*/ 519546 w 943834"/>
              <a:gd name="connsiteY0" fmla="*/ 1676399 h 1676399"/>
              <a:gd name="connsiteX1" fmla="*/ 0 w 943834"/>
              <a:gd name="connsiteY1" fmla="*/ 0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834" h="1676399">
                <a:moveTo>
                  <a:pt x="519546" y="1676399"/>
                </a:moveTo>
                <a:cubicBezTo>
                  <a:pt x="1406236" y="889000"/>
                  <a:pt x="741219" y="80819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22960" y="1703312"/>
            <a:ext cx="113690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Generate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(payload),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"{\"s\":\"Weather\",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\"u\":\"%%\",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\"m\":\"Humidity\",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\"v\": %f,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\"o\":\"%s\",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\"d\":\"%s\",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\"l\":\"%s\"}"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Send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HowColdIsCodemash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payload);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looping...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End of loop()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Groking</a:t>
            </a:r>
            <a:r>
              <a:rPr lang="en-US" dirty="0"/>
              <a:t> the photon code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675448"/>
            <a:ext cx="10607040" cy="2898350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27427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42471"/>
            <a:ext cx="10607040" cy="731805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“Weather”,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“%”,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“Humidity”,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</a:t>
              </a:r>
              <a:r>
                <a:rPr lang="en-US">
                  <a:latin typeface="Consolas" panose="020B0609020204030204" pitchFamily="49" charset="0"/>
                </a:rPr>
                <a:t>”:  25.345,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“o”: “ORGANIZATION_NAME”,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“DISPLAY_NAME”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“LOCATION”,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56464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200616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79916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81432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1520" y="6303298"/>
            <a:ext cx="10607040" cy="42540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umidity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2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3112135"/>
            <a:ext cx="10515600" cy="1325563"/>
          </a:xfrm>
        </p:spPr>
        <p:txBody>
          <a:bodyPr/>
          <a:lstStyle/>
          <a:p>
            <a:r>
              <a:rPr lang="en-US" dirty="0"/>
              <a:t>Has anybody seen a red stapler?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75" y="88900"/>
            <a:ext cx="4105275" cy="273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503746"/>
            <a:ext cx="2755900" cy="21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0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650" y="3043238"/>
            <a:ext cx="10515600" cy="2852737"/>
          </a:xfrm>
        </p:spPr>
        <p:txBody>
          <a:bodyPr/>
          <a:lstStyle/>
          <a:p>
            <a:r>
              <a:rPr lang="en-US" dirty="0"/>
              <a:t>Monitoring your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31" y="245343"/>
            <a:ext cx="4165919" cy="2743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190500"/>
            <a:ext cx="441175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Monitoring photon via serial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6150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Consolas" panose="020B0609020204030204" pitchFamily="49" charset="0"/>
              </a:rPr>
              <a:t>particle serial monitor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2" descr="C:\Users\BRETST~1\AppData\Local\Temp\SNAGHTML579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" y="2753817"/>
            <a:ext cx="10741025" cy="21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1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RETST~1\AppData\Local\Temp\SNAGHTML59a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1460173"/>
            <a:ext cx="481888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Monitoring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Particle-cli: </a:t>
            </a:r>
            <a:br>
              <a:rPr lang="en-US" sz="2400" dirty="0"/>
            </a:br>
            <a:r>
              <a:rPr lang="en-US" sz="2400" dirty="0">
                <a:latin typeface="Consolas" panose="020B0609020204030204" pitchFamily="49" charset="0"/>
              </a:rPr>
              <a:t>particle subscribe mine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Particle Dashboard: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http://dashboard.particle.io/user/logs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1032" name="Picture 8" descr="C:\Users\iotde\AppData\Local\Temp\SNAGHTMLa7562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3505645"/>
            <a:ext cx="4818888" cy="16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10" y="2093200"/>
            <a:ext cx="6895002" cy="4087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via the web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56717" y="2215232"/>
            <a:ext cx="2995083" cy="4048342"/>
            <a:chOff x="-742222" y="2997843"/>
            <a:chExt cx="3693766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42222" y="3289724"/>
              <a:ext cx="2513149" cy="150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91692" y="143741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3"/>
              </a:rPr>
              <a:t>http://aka.ms/hcic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254" y="215901"/>
            <a:ext cx="3228340" cy="1453198"/>
          </a:xfrm>
        </p:spPr>
        <p:txBody>
          <a:bodyPr/>
          <a:lstStyle/>
          <a:p>
            <a:r>
              <a:rPr lang="en-US" dirty="0"/>
              <a:t>FIRE!!!!!!!!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48" y="1669099"/>
            <a:ext cx="5723151" cy="43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33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650" y="3043238"/>
            <a:ext cx="10515600" cy="2852737"/>
          </a:xfrm>
        </p:spPr>
        <p:txBody>
          <a:bodyPr/>
          <a:lstStyle/>
          <a:p>
            <a:r>
              <a:rPr lang="en-US" dirty="0"/>
              <a:t>Jumping to Conclusions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02" y="248046"/>
            <a:ext cx="3942398" cy="26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1846"/>
            <a:ext cx="2520950" cy="38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597150"/>
            <a:ext cx="10515600" cy="2852737"/>
          </a:xfrm>
        </p:spPr>
        <p:txBody>
          <a:bodyPr/>
          <a:lstStyle/>
          <a:p>
            <a:r>
              <a:rPr lang="en-US" dirty="0"/>
              <a:t>Installing 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6045200" cy="302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285750"/>
            <a:ext cx="2641599" cy="198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43949" y="23311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prereqs</a:t>
            </a:r>
            <a:r>
              <a:rPr lang="en-US" dirty="0"/>
              <a:t>, just a moment!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Publish other sensor values. There are TON’s of other sensors you can use.   As an example, check out: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http://aka.ms/sparkfunsensors</a:t>
            </a:r>
            <a:r>
              <a:rPr lang="en-US" dirty="0"/>
              <a:t> 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Don’t want to </a:t>
            </a:r>
            <a:r>
              <a:rPr lang="en-US"/>
              <a:t>use our </a:t>
            </a:r>
            <a:r>
              <a:rPr lang="en-US" dirty="0"/>
              <a:t>existing event hub &amp; web site? Make your own event hub and publish to Power BI, or consume the data from a client app!  Check out my step by step walkthrough at: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http://aka.ms/ppws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Don’t want to be limited by the Particle Cloud’s rate limits?  Try publishing to your own API: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http://aka.ms/iotree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27" y="2127159"/>
            <a:ext cx="5975424" cy="4011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node.js </a:t>
            </a:r>
            <a:r>
              <a:rPr lang="en-US" cap="small" dirty="0"/>
              <a:t>v6.9.4</a:t>
            </a:r>
            <a:r>
              <a:rPr lang="en-US" dirty="0"/>
              <a:t> Not </a:t>
            </a:r>
            <a:r>
              <a:rPr lang="en-US" cap="small" dirty="0"/>
              <a:t>v7.4.0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5996" y="1447800"/>
            <a:ext cx="5569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https://nodejs.org/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4664003" y="4386745"/>
            <a:ext cx="1397072" cy="531330"/>
          </a:xfrm>
          <a:prstGeom prst="rect">
            <a:avLst/>
          </a:prstGeom>
          <a:noFill/>
          <a:ln w="762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7501586" y="4195209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/>
        </p:nvSpPr>
        <p:spPr>
          <a:xfrm rot="1800000" flipH="1">
            <a:off x="4059929" y="4288559"/>
            <a:ext cx="392800" cy="631128"/>
          </a:xfrm>
          <a:prstGeom prst="corner">
            <a:avLst>
              <a:gd name="adj1" fmla="val 4550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0337" y="4386745"/>
            <a:ext cx="1397072" cy="531330"/>
          </a:xfrm>
          <a:prstGeom prst="rect">
            <a:avLst/>
          </a:prstGeom>
          <a:solidFill>
            <a:srgbClr val="C00000">
              <a:alpha val="40000"/>
            </a:srgbClr>
          </a:solidFill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98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v6.9.4 LTS (NOT v7.4.0)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*may*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Windows: 		Open a command prompt</a:t>
            </a:r>
          </a:p>
          <a:p>
            <a:pPr marL="0" indent="0">
              <a:buNone/>
            </a:pPr>
            <a:r>
              <a:rPr lang="en-US" sz="4400" dirty="0"/>
              <a:t>Mac: 			Open a terminal window</a:t>
            </a:r>
            <a:br>
              <a:rPr lang="en-US" sz="4400" dirty="0"/>
            </a:br>
            <a:r>
              <a:rPr lang="en-US" sz="4400" dirty="0"/>
              <a:t>				(may need to use </a:t>
            </a:r>
            <a:r>
              <a:rPr lang="en-US" sz="4400" dirty="0" err="1">
                <a:latin typeface="Consolas" panose="020B0609020204030204" pitchFamily="49" charset="0"/>
              </a:rPr>
              <a:t>sudo</a:t>
            </a:r>
            <a:r>
              <a:rPr lang="en-US" sz="4400" dirty="0"/>
              <a:t>)</a:t>
            </a:r>
          </a:p>
          <a:p>
            <a:pPr marL="0" indent="0">
              <a:buNone/>
            </a:pP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–g particle-cli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696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5082</TotalTime>
  <Words>2486</Words>
  <Application>Microsoft Office PowerPoint</Application>
  <PresentationFormat>Widescreen</PresentationFormat>
  <Paragraphs>527</Paragraphs>
  <Slides>60</Slides>
  <Notes>14</Notes>
  <HiddenSlides>13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Segoe UI Black</vt:lpstr>
      <vt:lpstr>Ice Caps</vt:lpstr>
      <vt:lpstr>Showcard Gothic</vt:lpstr>
      <vt:lpstr>Microsoft Sans Serif</vt:lpstr>
      <vt:lpstr>Stencil</vt:lpstr>
      <vt:lpstr>Arial</vt:lpstr>
      <vt:lpstr>Segoe UI Light</vt:lpstr>
      <vt:lpstr>Segoe UI</vt:lpstr>
      <vt:lpstr>Consolas</vt:lpstr>
      <vt:lpstr>Calibri</vt:lpstr>
      <vt:lpstr>Azure DevOps Theme</vt:lpstr>
      <vt:lpstr>Welcome to</vt:lpstr>
      <vt:lpstr>How Cold is CodeMash?</vt:lpstr>
      <vt:lpstr>ArchitEcture overview</vt:lpstr>
      <vt:lpstr>Github repo</vt:lpstr>
      <vt:lpstr>Installing prerequisites</vt:lpstr>
      <vt:lpstr>Install node.js v6.9.4 Not v7.4.0</vt:lpstr>
      <vt:lpstr>Install prerequisites</vt:lpstr>
      <vt:lpstr>Install the particle-cli</vt:lpstr>
      <vt:lpstr>Install the particle-cli</vt:lpstr>
      <vt:lpstr>DOWNLOAD THE SOURCE</vt:lpstr>
      <vt:lpstr>Setting up and claiming the photon</vt:lpstr>
      <vt:lpstr>Assemble the photon and weather shield</vt:lpstr>
      <vt:lpstr>Connect the photon to your computer via usb cable</vt:lpstr>
      <vt:lpstr>Identify the attached photon</vt:lpstr>
      <vt:lpstr>Create a free particle.io account</vt:lpstr>
      <vt:lpstr>Login to the particle-cli</vt:lpstr>
      <vt:lpstr>Claim and name your photon</vt:lpstr>
      <vt:lpstr>Configure the particle wifi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Create the particleweathershield Sketch</vt:lpstr>
      <vt:lpstr>Add the Weather Shield library</vt:lpstr>
      <vt:lpstr>Library include and fields</vt:lpstr>
      <vt:lpstr>Library include and fields</vt:lpstr>
      <vt:lpstr>Setup method</vt:lpstr>
      <vt:lpstr>Setup method</vt:lpstr>
      <vt:lpstr>Loop method, and sensor reading</vt:lpstr>
      <vt:lpstr>Publish temperature data</vt:lpstr>
      <vt:lpstr>Groking the photon code</vt:lpstr>
      <vt:lpstr>Modify the metadata properties</vt:lpstr>
      <vt:lpstr>Has anybody seen a red stapler?</vt:lpstr>
      <vt:lpstr>Save, verify and flash</vt:lpstr>
      <vt:lpstr>Monitoring your photon</vt:lpstr>
      <vt:lpstr>Monitoring photon via serial</vt:lpstr>
      <vt:lpstr>Monitoring webhook</vt:lpstr>
      <vt:lpstr>Monitor via the web</vt:lpstr>
      <vt:lpstr>FIRE!!!!!!!!</vt:lpstr>
      <vt:lpstr>Jumping to Conclusions</vt:lpstr>
      <vt:lpstr>Where to go from here?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Paul DeCarlo</cp:lastModifiedBy>
  <cp:revision>152</cp:revision>
  <dcterms:created xsi:type="dcterms:W3CDTF">2014-08-25T15:37:49Z</dcterms:created>
  <dcterms:modified xsi:type="dcterms:W3CDTF">2017-01-10T20:15:48Z</dcterms:modified>
</cp:coreProperties>
</file>